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559" r:id="rId2"/>
    <p:sldId id="644" r:id="rId3"/>
    <p:sldId id="649" r:id="rId4"/>
    <p:sldId id="650" r:id="rId5"/>
    <p:sldId id="651" r:id="rId6"/>
    <p:sldId id="613" r:id="rId7"/>
    <p:sldId id="646" r:id="rId8"/>
    <p:sldId id="614" r:id="rId9"/>
    <p:sldId id="652" r:id="rId10"/>
    <p:sldId id="615" r:id="rId11"/>
    <p:sldId id="618" r:id="rId12"/>
    <p:sldId id="619" r:id="rId13"/>
    <p:sldId id="622" r:id="rId14"/>
    <p:sldId id="623" r:id="rId15"/>
    <p:sldId id="543" r:id="rId16"/>
    <p:sldId id="577" r:id="rId17"/>
    <p:sldId id="624" r:id="rId18"/>
    <p:sldId id="627" r:id="rId19"/>
    <p:sldId id="616" r:id="rId20"/>
    <p:sldId id="611" r:id="rId21"/>
    <p:sldId id="590" r:id="rId22"/>
    <p:sldId id="592" r:id="rId23"/>
    <p:sldId id="593" r:id="rId24"/>
    <p:sldId id="594" r:id="rId25"/>
    <p:sldId id="595" r:id="rId26"/>
    <p:sldId id="596" r:id="rId27"/>
    <p:sldId id="597" r:id="rId28"/>
    <p:sldId id="598" r:id="rId29"/>
    <p:sldId id="604" r:id="rId30"/>
    <p:sldId id="605" r:id="rId31"/>
    <p:sldId id="607" r:id="rId32"/>
    <p:sldId id="608" r:id="rId33"/>
    <p:sldId id="609" r:id="rId34"/>
    <p:sldId id="316" r:id="rId35"/>
    <p:sldId id="653" r:id="rId36"/>
    <p:sldId id="654" r:id="rId37"/>
    <p:sldId id="655" r:id="rId38"/>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35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FF"/>
    <a:srgbClr val="C9E4FF"/>
    <a:srgbClr val="FFFFD5"/>
    <a:srgbClr val="FFFFCC"/>
    <a:srgbClr val="A4B1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4831" autoAdjust="0"/>
    <p:restoredTop sz="94660"/>
  </p:normalViewPr>
  <p:slideViewPr>
    <p:cSldViewPr snapToGrid="0" snapToObjects="1">
      <p:cViewPr varScale="1">
        <p:scale>
          <a:sx n="84" d="100"/>
          <a:sy n="84" d="100"/>
        </p:scale>
        <p:origin x="1814" y="82"/>
      </p:cViewPr>
      <p:guideLst>
        <p:guide orient="horz" pos="2358"/>
        <p:guide pos="2880"/>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Projects\112546%20Algoa%20Recon%20Support\DWS_WQ_data\N2R001Q01.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Darlington Dam</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2"/>
          <c:order val="2"/>
          <c:spPr>
            <a:ln w="28575" cap="rnd">
              <a:solidFill>
                <a:schemeClr val="tx1"/>
              </a:solidFill>
              <a:round/>
            </a:ln>
            <a:effectLst/>
          </c:spPr>
          <c:marker>
            <c:symbol val="none"/>
          </c:marker>
          <c:cat>
            <c:numRef>
              <c:f>N23_102397!$B$2:$B$972</c:f>
              <c:numCache>
                <c:formatCode>m/d/yyyy\ h:mm</c:formatCode>
                <c:ptCount val="971"/>
                <c:pt idx="0">
                  <c:v>25225.75</c:v>
                </c:pt>
                <c:pt idx="1">
                  <c:v>25333.5</c:v>
                </c:pt>
                <c:pt idx="2">
                  <c:v>27286.503472222223</c:v>
                </c:pt>
                <c:pt idx="3">
                  <c:v>27298.59375</c:v>
                </c:pt>
                <c:pt idx="4">
                  <c:v>27332.586805555555</c:v>
                </c:pt>
                <c:pt idx="5">
                  <c:v>27346.569444444445</c:v>
                </c:pt>
                <c:pt idx="6">
                  <c:v>27360.520833333332</c:v>
                </c:pt>
                <c:pt idx="7">
                  <c:v>27373.340277777777</c:v>
                </c:pt>
                <c:pt idx="8">
                  <c:v>27373.34375</c:v>
                </c:pt>
                <c:pt idx="9">
                  <c:v>27373.347222222223</c:v>
                </c:pt>
                <c:pt idx="10">
                  <c:v>27373.350694444445</c:v>
                </c:pt>
                <c:pt idx="11">
                  <c:v>27373.354166666668</c:v>
                </c:pt>
                <c:pt idx="12">
                  <c:v>27373.357638888891</c:v>
                </c:pt>
                <c:pt idx="13">
                  <c:v>27373.361111111109</c:v>
                </c:pt>
                <c:pt idx="14">
                  <c:v>27373.364583333332</c:v>
                </c:pt>
                <c:pt idx="15">
                  <c:v>27373.368055555555</c:v>
                </c:pt>
                <c:pt idx="16">
                  <c:v>27401.513888888891</c:v>
                </c:pt>
                <c:pt idx="17">
                  <c:v>27415.486111111109</c:v>
                </c:pt>
                <c:pt idx="18">
                  <c:v>27431.482638888891</c:v>
                </c:pt>
                <c:pt idx="19">
                  <c:v>27445.489583333332</c:v>
                </c:pt>
                <c:pt idx="20">
                  <c:v>27454.625</c:v>
                </c:pt>
                <c:pt idx="21">
                  <c:v>27454.628472222223</c:v>
                </c:pt>
                <c:pt idx="22">
                  <c:v>27454.631944444445</c:v>
                </c:pt>
                <c:pt idx="23">
                  <c:v>27454.635416666668</c:v>
                </c:pt>
                <c:pt idx="24">
                  <c:v>27454.638888888891</c:v>
                </c:pt>
                <c:pt idx="25">
                  <c:v>27454.642361111109</c:v>
                </c:pt>
                <c:pt idx="26">
                  <c:v>27459.447916666668</c:v>
                </c:pt>
                <c:pt idx="27">
                  <c:v>27472.489583333332</c:v>
                </c:pt>
                <c:pt idx="28">
                  <c:v>27507.493055555555</c:v>
                </c:pt>
                <c:pt idx="29">
                  <c:v>27528.486111111109</c:v>
                </c:pt>
                <c:pt idx="30">
                  <c:v>27543.458333333332</c:v>
                </c:pt>
                <c:pt idx="31">
                  <c:v>27557.482638888891</c:v>
                </c:pt>
                <c:pt idx="32">
                  <c:v>27571.46875</c:v>
                </c:pt>
                <c:pt idx="33">
                  <c:v>27599.4375</c:v>
                </c:pt>
                <c:pt idx="34">
                  <c:v>27613.479166666668</c:v>
                </c:pt>
                <c:pt idx="35">
                  <c:v>27627.5</c:v>
                </c:pt>
                <c:pt idx="36">
                  <c:v>27641.465277777777</c:v>
                </c:pt>
                <c:pt idx="37">
                  <c:v>27648.524305555555</c:v>
                </c:pt>
                <c:pt idx="38">
                  <c:v>27656.447916666668</c:v>
                </c:pt>
                <c:pt idx="39">
                  <c:v>27676.444444444445</c:v>
                </c:pt>
                <c:pt idx="40">
                  <c:v>27690.458333333332</c:v>
                </c:pt>
                <c:pt idx="41">
                  <c:v>27704.458333333332</c:v>
                </c:pt>
                <c:pt idx="42">
                  <c:v>27718.5</c:v>
                </c:pt>
                <c:pt idx="43">
                  <c:v>27725.517361111109</c:v>
                </c:pt>
                <c:pt idx="44">
                  <c:v>27732.461805555555</c:v>
                </c:pt>
                <c:pt idx="45">
                  <c:v>27732.5625</c:v>
                </c:pt>
                <c:pt idx="46">
                  <c:v>27739.458333333332</c:v>
                </c:pt>
                <c:pt idx="47">
                  <c:v>27747.388888888891</c:v>
                </c:pt>
                <c:pt idx="48">
                  <c:v>27752.510416666668</c:v>
                </c:pt>
                <c:pt idx="49">
                  <c:v>27759.4375</c:v>
                </c:pt>
                <c:pt idx="50">
                  <c:v>27766.447916666668</c:v>
                </c:pt>
                <c:pt idx="51">
                  <c:v>27775.447916666668</c:v>
                </c:pt>
                <c:pt idx="52">
                  <c:v>27788.46875</c:v>
                </c:pt>
                <c:pt idx="53">
                  <c:v>27795.510416666668</c:v>
                </c:pt>
                <c:pt idx="54">
                  <c:v>27802.458333333332</c:v>
                </c:pt>
                <c:pt idx="55">
                  <c:v>27809.454861111109</c:v>
                </c:pt>
                <c:pt idx="56">
                  <c:v>27816.458333333332</c:v>
                </c:pt>
                <c:pt idx="57">
                  <c:v>27821.368055555555</c:v>
                </c:pt>
                <c:pt idx="58">
                  <c:v>27821.369444444445</c:v>
                </c:pt>
                <c:pt idx="59">
                  <c:v>27821.371527777777</c:v>
                </c:pt>
                <c:pt idx="60">
                  <c:v>27821.375</c:v>
                </c:pt>
                <c:pt idx="61">
                  <c:v>27821.378472222223</c:v>
                </c:pt>
                <c:pt idx="62">
                  <c:v>27821.381944444445</c:v>
                </c:pt>
                <c:pt idx="63">
                  <c:v>27821.385416666668</c:v>
                </c:pt>
                <c:pt idx="64">
                  <c:v>27821.388888888891</c:v>
                </c:pt>
                <c:pt idx="65">
                  <c:v>27821.392361111109</c:v>
                </c:pt>
                <c:pt idx="66">
                  <c:v>27821.395833333332</c:v>
                </c:pt>
                <c:pt idx="67">
                  <c:v>27821.399305555555</c:v>
                </c:pt>
                <c:pt idx="68">
                  <c:v>27821.402777777777</c:v>
                </c:pt>
                <c:pt idx="69">
                  <c:v>27830.46875</c:v>
                </c:pt>
                <c:pt idx="70">
                  <c:v>27837.472222222223</c:v>
                </c:pt>
                <c:pt idx="71">
                  <c:v>27843.416666666668</c:v>
                </c:pt>
                <c:pt idx="72">
                  <c:v>27851.489583333332</c:v>
                </c:pt>
                <c:pt idx="73">
                  <c:v>27858.46875</c:v>
                </c:pt>
                <c:pt idx="74">
                  <c:v>27872.4375</c:v>
                </c:pt>
                <c:pt idx="75">
                  <c:v>27879.479166666668</c:v>
                </c:pt>
                <c:pt idx="76">
                  <c:v>27886.461805555555</c:v>
                </c:pt>
                <c:pt idx="77">
                  <c:v>27893.454861111109</c:v>
                </c:pt>
                <c:pt idx="78">
                  <c:v>27900.4375</c:v>
                </c:pt>
                <c:pt idx="79">
                  <c:v>27906.458333333332</c:v>
                </c:pt>
                <c:pt idx="80">
                  <c:v>27906.541666666668</c:v>
                </c:pt>
                <c:pt idx="81">
                  <c:v>27914.472222222223</c:v>
                </c:pt>
                <c:pt idx="82">
                  <c:v>27914.548611111109</c:v>
                </c:pt>
                <c:pt idx="83">
                  <c:v>27922.440972222223</c:v>
                </c:pt>
                <c:pt idx="84">
                  <c:v>27928.479166666668</c:v>
                </c:pt>
                <c:pt idx="85">
                  <c:v>27934.46875</c:v>
                </c:pt>
                <c:pt idx="86">
                  <c:v>27941.475694444445</c:v>
                </c:pt>
                <c:pt idx="87">
                  <c:v>27949.465277777777</c:v>
                </c:pt>
                <c:pt idx="88">
                  <c:v>27957.434027777777</c:v>
                </c:pt>
                <c:pt idx="89">
                  <c:v>27963.479166666668</c:v>
                </c:pt>
                <c:pt idx="90">
                  <c:v>27970.46875</c:v>
                </c:pt>
                <c:pt idx="91">
                  <c:v>27977.489583333332</c:v>
                </c:pt>
                <c:pt idx="92">
                  <c:v>27983.472222222223</c:v>
                </c:pt>
                <c:pt idx="93">
                  <c:v>27991.475694444445</c:v>
                </c:pt>
                <c:pt idx="94">
                  <c:v>27998.482638888891</c:v>
                </c:pt>
                <c:pt idx="95">
                  <c:v>28012.475694444445</c:v>
                </c:pt>
                <c:pt idx="96">
                  <c:v>28019.479166666668</c:v>
                </c:pt>
                <c:pt idx="97">
                  <c:v>28026.489583333332</c:v>
                </c:pt>
                <c:pt idx="98">
                  <c:v>28033.489583333332</c:v>
                </c:pt>
                <c:pt idx="99">
                  <c:v>28040.472222222223</c:v>
                </c:pt>
                <c:pt idx="100">
                  <c:v>28047.456944444446</c:v>
                </c:pt>
                <c:pt idx="101">
                  <c:v>28054.517361111109</c:v>
                </c:pt>
                <c:pt idx="102">
                  <c:v>28068.458333333332</c:v>
                </c:pt>
                <c:pt idx="103">
                  <c:v>28075.46875</c:v>
                </c:pt>
                <c:pt idx="104">
                  <c:v>28082.454861111109</c:v>
                </c:pt>
                <c:pt idx="105">
                  <c:v>28089.510416666668</c:v>
                </c:pt>
                <c:pt idx="106">
                  <c:v>28096.458333333332</c:v>
                </c:pt>
                <c:pt idx="107">
                  <c:v>28103.5</c:v>
                </c:pt>
                <c:pt idx="108">
                  <c:v>28131.472222222223</c:v>
                </c:pt>
                <c:pt idx="109">
                  <c:v>28138.435416666667</c:v>
                </c:pt>
                <c:pt idx="110">
                  <c:v>28145.463194444445</c:v>
                </c:pt>
                <c:pt idx="111">
                  <c:v>28152.466666666667</c:v>
                </c:pt>
                <c:pt idx="112">
                  <c:v>28159.416666666668</c:v>
                </c:pt>
                <c:pt idx="113">
                  <c:v>28166.416666666668</c:v>
                </c:pt>
                <c:pt idx="114">
                  <c:v>28173.461805555555</c:v>
                </c:pt>
                <c:pt idx="115">
                  <c:v>28179.445833333335</c:v>
                </c:pt>
                <c:pt idx="116">
                  <c:v>28187.453472222223</c:v>
                </c:pt>
                <c:pt idx="117">
                  <c:v>28193.4375</c:v>
                </c:pt>
                <c:pt idx="118">
                  <c:v>28193.43888888889</c:v>
                </c:pt>
                <c:pt idx="119">
                  <c:v>28193.44027777778</c:v>
                </c:pt>
                <c:pt idx="120">
                  <c:v>28194.447916666668</c:v>
                </c:pt>
                <c:pt idx="121">
                  <c:v>28201.454861111109</c:v>
                </c:pt>
                <c:pt idx="122">
                  <c:v>28208.482638888891</c:v>
                </c:pt>
                <c:pt idx="123">
                  <c:v>28236.420138888891</c:v>
                </c:pt>
                <c:pt idx="124">
                  <c:v>28243.439583333333</c:v>
                </c:pt>
                <c:pt idx="125">
                  <c:v>28250.458333333332</c:v>
                </c:pt>
                <c:pt idx="126">
                  <c:v>28257.489583333332</c:v>
                </c:pt>
                <c:pt idx="127">
                  <c:v>28263.452777777777</c:v>
                </c:pt>
                <c:pt idx="128">
                  <c:v>28271.443055555555</c:v>
                </c:pt>
                <c:pt idx="129">
                  <c:v>28278.447916666668</c:v>
                </c:pt>
                <c:pt idx="130">
                  <c:v>28285.520833333332</c:v>
                </c:pt>
                <c:pt idx="131">
                  <c:v>28292.490277777779</c:v>
                </c:pt>
                <c:pt idx="132">
                  <c:v>28299.479166666668</c:v>
                </c:pt>
                <c:pt idx="133">
                  <c:v>28306.347222222223</c:v>
                </c:pt>
                <c:pt idx="134">
                  <c:v>28320.472222222223</c:v>
                </c:pt>
                <c:pt idx="135">
                  <c:v>28327.489583333332</c:v>
                </c:pt>
                <c:pt idx="136">
                  <c:v>28334.447916666668</c:v>
                </c:pt>
                <c:pt idx="137">
                  <c:v>28341.46875</c:v>
                </c:pt>
                <c:pt idx="138">
                  <c:v>28348.444444444445</c:v>
                </c:pt>
                <c:pt idx="139">
                  <c:v>28355.451388888891</c:v>
                </c:pt>
                <c:pt idx="140">
                  <c:v>28362.5</c:v>
                </c:pt>
                <c:pt idx="141">
                  <c:v>28369.4375</c:v>
                </c:pt>
                <c:pt idx="142">
                  <c:v>28377.443055555555</c:v>
                </c:pt>
                <c:pt idx="143">
                  <c:v>28382.444444444445</c:v>
                </c:pt>
                <c:pt idx="144">
                  <c:v>28439.449305555554</c:v>
                </c:pt>
                <c:pt idx="145">
                  <c:v>28473.430555555555</c:v>
                </c:pt>
                <c:pt idx="146">
                  <c:v>28502.375</c:v>
                </c:pt>
                <c:pt idx="147">
                  <c:v>28530.475694444445</c:v>
                </c:pt>
                <c:pt idx="148">
                  <c:v>28559.486111111109</c:v>
                </c:pt>
                <c:pt idx="149">
                  <c:v>28578.472222222223</c:v>
                </c:pt>
                <c:pt idx="150">
                  <c:v>28600.451388888891</c:v>
                </c:pt>
                <c:pt idx="151">
                  <c:v>28628.458333333332</c:v>
                </c:pt>
                <c:pt idx="152">
                  <c:v>28660.326388888891</c:v>
                </c:pt>
                <c:pt idx="153">
                  <c:v>28688.336805555555</c:v>
                </c:pt>
                <c:pt idx="154">
                  <c:v>28719.336805555555</c:v>
                </c:pt>
                <c:pt idx="155">
                  <c:v>28747.333333333332</c:v>
                </c:pt>
                <c:pt idx="156">
                  <c:v>28782.333333333332</c:v>
                </c:pt>
                <c:pt idx="157">
                  <c:v>28809.333333333332</c:v>
                </c:pt>
                <c:pt idx="158">
                  <c:v>28839.291666666668</c:v>
                </c:pt>
                <c:pt idx="159">
                  <c:v>28991.333333333332</c:v>
                </c:pt>
                <c:pt idx="160">
                  <c:v>29143.333333333332</c:v>
                </c:pt>
                <c:pt idx="161">
                  <c:v>29171.333333333332</c:v>
                </c:pt>
                <c:pt idx="162">
                  <c:v>29185.416666666668</c:v>
                </c:pt>
                <c:pt idx="163">
                  <c:v>29192.416666666668</c:v>
                </c:pt>
                <c:pt idx="164">
                  <c:v>29199.333333333332</c:v>
                </c:pt>
                <c:pt idx="165">
                  <c:v>29203.34375</c:v>
                </c:pt>
                <c:pt idx="166">
                  <c:v>29213.333333333332</c:v>
                </c:pt>
                <c:pt idx="167">
                  <c:v>29234.336805555555</c:v>
                </c:pt>
                <c:pt idx="168">
                  <c:v>29241.333333333332</c:v>
                </c:pt>
                <c:pt idx="169">
                  <c:v>29248.333333333332</c:v>
                </c:pt>
                <c:pt idx="170">
                  <c:v>29255.333333333332</c:v>
                </c:pt>
                <c:pt idx="171">
                  <c:v>29262.333333333332</c:v>
                </c:pt>
                <c:pt idx="172">
                  <c:v>29269.329861111109</c:v>
                </c:pt>
                <c:pt idx="173">
                  <c:v>29276.326388888891</c:v>
                </c:pt>
                <c:pt idx="174">
                  <c:v>29283.326388888891</c:v>
                </c:pt>
                <c:pt idx="175">
                  <c:v>29290.333333333332</c:v>
                </c:pt>
                <c:pt idx="176">
                  <c:v>29297.329861111109</c:v>
                </c:pt>
                <c:pt idx="177">
                  <c:v>29304.329861111109</c:v>
                </c:pt>
                <c:pt idx="178">
                  <c:v>29311.329861111109</c:v>
                </c:pt>
                <c:pt idx="179">
                  <c:v>29318.329861111109</c:v>
                </c:pt>
                <c:pt idx="180">
                  <c:v>29325.326388888891</c:v>
                </c:pt>
                <c:pt idx="181">
                  <c:v>29339.329861111109</c:v>
                </c:pt>
                <c:pt idx="182">
                  <c:v>29346.329861111109</c:v>
                </c:pt>
                <c:pt idx="183">
                  <c:v>29353.333333333332</c:v>
                </c:pt>
                <c:pt idx="184">
                  <c:v>29360.326388888891</c:v>
                </c:pt>
                <c:pt idx="185">
                  <c:v>29367.329861111109</c:v>
                </c:pt>
                <c:pt idx="186">
                  <c:v>29374.326388888891</c:v>
                </c:pt>
                <c:pt idx="187">
                  <c:v>29381.333333333332</c:v>
                </c:pt>
                <c:pt idx="188">
                  <c:v>29388.329861111109</c:v>
                </c:pt>
                <c:pt idx="189">
                  <c:v>29409.326388888891</c:v>
                </c:pt>
                <c:pt idx="190">
                  <c:v>29416.333333333332</c:v>
                </c:pt>
                <c:pt idx="191">
                  <c:v>29423.326388888891</c:v>
                </c:pt>
                <c:pt idx="192">
                  <c:v>29430.326388888891</c:v>
                </c:pt>
                <c:pt idx="193">
                  <c:v>29437.329861111109</c:v>
                </c:pt>
                <c:pt idx="194">
                  <c:v>29444.329861111109</c:v>
                </c:pt>
                <c:pt idx="195">
                  <c:v>29451.329861111109</c:v>
                </c:pt>
                <c:pt idx="196">
                  <c:v>29458.329861111109</c:v>
                </c:pt>
                <c:pt idx="197">
                  <c:v>29465.326388888891</c:v>
                </c:pt>
                <c:pt idx="198">
                  <c:v>29472.329861111109</c:v>
                </c:pt>
                <c:pt idx="199">
                  <c:v>29479.329861111109</c:v>
                </c:pt>
                <c:pt idx="200">
                  <c:v>29486.329861111109</c:v>
                </c:pt>
                <c:pt idx="201">
                  <c:v>29493.329861111109</c:v>
                </c:pt>
                <c:pt idx="202">
                  <c:v>29500.326388888891</c:v>
                </c:pt>
                <c:pt idx="203">
                  <c:v>29507.326388888891</c:v>
                </c:pt>
                <c:pt idx="204">
                  <c:v>29514.326388888891</c:v>
                </c:pt>
                <c:pt idx="205">
                  <c:v>29521.326388888891</c:v>
                </c:pt>
                <c:pt idx="206">
                  <c:v>29528.326388888891</c:v>
                </c:pt>
                <c:pt idx="207">
                  <c:v>29535.329861111109</c:v>
                </c:pt>
                <c:pt idx="208">
                  <c:v>29542.329861111109</c:v>
                </c:pt>
                <c:pt idx="209">
                  <c:v>29549.326388888891</c:v>
                </c:pt>
                <c:pt idx="210">
                  <c:v>29556.329861111109</c:v>
                </c:pt>
                <c:pt idx="211">
                  <c:v>29591.326388888891</c:v>
                </c:pt>
                <c:pt idx="212">
                  <c:v>29598.329861111109</c:v>
                </c:pt>
                <c:pt idx="213">
                  <c:v>29605.329861111109</c:v>
                </c:pt>
                <c:pt idx="214">
                  <c:v>29612.329861111109</c:v>
                </c:pt>
                <c:pt idx="215">
                  <c:v>29619.329861111109</c:v>
                </c:pt>
                <c:pt idx="216">
                  <c:v>29626.329861111109</c:v>
                </c:pt>
                <c:pt idx="217">
                  <c:v>29633.329861111109</c:v>
                </c:pt>
                <c:pt idx="218">
                  <c:v>29640.329861111109</c:v>
                </c:pt>
                <c:pt idx="219">
                  <c:v>29682.329861111109</c:v>
                </c:pt>
                <c:pt idx="220">
                  <c:v>29689.326388888891</c:v>
                </c:pt>
                <c:pt idx="221">
                  <c:v>29696.416666666668</c:v>
                </c:pt>
                <c:pt idx="222">
                  <c:v>29731.329861111109</c:v>
                </c:pt>
                <c:pt idx="223">
                  <c:v>29738.329861111109</c:v>
                </c:pt>
                <c:pt idx="224">
                  <c:v>29773.326388888891</c:v>
                </c:pt>
                <c:pt idx="225">
                  <c:v>29780.326388888891</c:v>
                </c:pt>
                <c:pt idx="226">
                  <c:v>29787.326388888891</c:v>
                </c:pt>
                <c:pt idx="227">
                  <c:v>29794.326388888891</c:v>
                </c:pt>
                <c:pt idx="228">
                  <c:v>29801.326388888891</c:v>
                </c:pt>
                <c:pt idx="229">
                  <c:v>29808.326388888891</c:v>
                </c:pt>
                <c:pt idx="230">
                  <c:v>29815.326388888891</c:v>
                </c:pt>
                <c:pt idx="231">
                  <c:v>29822.329861111109</c:v>
                </c:pt>
                <c:pt idx="232">
                  <c:v>29829.326388888891</c:v>
                </c:pt>
                <c:pt idx="233">
                  <c:v>29836.329861111109</c:v>
                </c:pt>
                <c:pt idx="234">
                  <c:v>29843.326388888891</c:v>
                </c:pt>
                <c:pt idx="235">
                  <c:v>29850.326388888891</c:v>
                </c:pt>
                <c:pt idx="236">
                  <c:v>29857.326388888891</c:v>
                </c:pt>
                <c:pt idx="237">
                  <c:v>29864.3125</c:v>
                </c:pt>
                <c:pt idx="238">
                  <c:v>29871.322916666668</c:v>
                </c:pt>
                <c:pt idx="239">
                  <c:v>29878.291666666668</c:v>
                </c:pt>
                <c:pt idx="240">
                  <c:v>29885.326388888891</c:v>
                </c:pt>
                <c:pt idx="241">
                  <c:v>29892.322916666668</c:v>
                </c:pt>
                <c:pt idx="242">
                  <c:v>29899.326388888891</c:v>
                </c:pt>
                <c:pt idx="243">
                  <c:v>29906.326388888891</c:v>
                </c:pt>
                <c:pt idx="244">
                  <c:v>29913.326388888891</c:v>
                </c:pt>
                <c:pt idx="245">
                  <c:v>29920.291666666668</c:v>
                </c:pt>
                <c:pt idx="246">
                  <c:v>29927.326388888891</c:v>
                </c:pt>
                <c:pt idx="247">
                  <c:v>29934.291666666668</c:v>
                </c:pt>
                <c:pt idx="248">
                  <c:v>29941.333333333332</c:v>
                </c:pt>
                <c:pt idx="249">
                  <c:v>29948.333333333332</c:v>
                </c:pt>
                <c:pt idx="250">
                  <c:v>29955.416666666668</c:v>
                </c:pt>
                <c:pt idx="251">
                  <c:v>29962.458333333332</c:v>
                </c:pt>
                <c:pt idx="252">
                  <c:v>29969.333333333332</c:v>
                </c:pt>
                <c:pt idx="253">
                  <c:v>29976.333333333332</c:v>
                </c:pt>
                <c:pt idx="254">
                  <c:v>29983.326388888891</c:v>
                </c:pt>
                <c:pt idx="255">
                  <c:v>29990.326388888891</c:v>
                </c:pt>
                <c:pt idx="256">
                  <c:v>29997.333333333332</c:v>
                </c:pt>
                <c:pt idx="257">
                  <c:v>30004.333333333332</c:v>
                </c:pt>
                <c:pt idx="258">
                  <c:v>30011.291666666668</c:v>
                </c:pt>
                <c:pt idx="259">
                  <c:v>30018.333333333332</c:v>
                </c:pt>
                <c:pt idx="260">
                  <c:v>30025.333333333332</c:v>
                </c:pt>
                <c:pt idx="261">
                  <c:v>30032.333333333332</c:v>
                </c:pt>
                <c:pt idx="262">
                  <c:v>30039.333333333332</c:v>
                </c:pt>
                <c:pt idx="263">
                  <c:v>30046.333333333332</c:v>
                </c:pt>
                <c:pt idx="264">
                  <c:v>30053.333333333332</c:v>
                </c:pt>
                <c:pt idx="265">
                  <c:v>30060.333333333332</c:v>
                </c:pt>
                <c:pt idx="266">
                  <c:v>30067.333333333332</c:v>
                </c:pt>
                <c:pt idx="267">
                  <c:v>30074.333333333332</c:v>
                </c:pt>
                <c:pt idx="268">
                  <c:v>30081.333333333332</c:v>
                </c:pt>
                <c:pt idx="269">
                  <c:v>30088.333333333332</c:v>
                </c:pt>
                <c:pt idx="270">
                  <c:v>30095.333333333332</c:v>
                </c:pt>
                <c:pt idx="271">
                  <c:v>30102.333333333332</c:v>
                </c:pt>
                <c:pt idx="272">
                  <c:v>30109.5</c:v>
                </c:pt>
                <c:pt idx="273">
                  <c:v>30116.503472222223</c:v>
                </c:pt>
                <c:pt idx="274">
                  <c:v>30123.329861111109</c:v>
                </c:pt>
                <c:pt idx="275">
                  <c:v>30130.333333333332</c:v>
                </c:pt>
                <c:pt idx="276">
                  <c:v>30137.34375</c:v>
                </c:pt>
                <c:pt idx="277">
                  <c:v>30144.347222222223</c:v>
                </c:pt>
                <c:pt idx="278">
                  <c:v>30151.333333333332</c:v>
                </c:pt>
                <c:pt idx="279">
                  <c:v>30158.333333333332</c:v>
                </c:pt>
                <c:pt idx="280">
                  <c:v>30165.333333333332</c:v>
                </c:pt>
                <c:pt idx="281">
                  <c:v>30172.333333333332</c:v>
                </c:pt>
                <c:pt idx="282">
                  <c:v>30179.333333333332</c:v>
                </c:pt>
                <c:pt idx="283">
                  <c:v>30186.336805555555</c:v>
                </c:pt>
                <c:pt idx="284">
                  <c:v>30193.333333333332</c:v>
                </c:pt>
                <c:pt idx="285">
                  <c:v>30200.333333333332</c:v>
                </c:pt>
                <c:pt idx="286">
                  <c:v>30207.416666666668</c:v>
                </c:pt>
                <c:pt idx="287">
                  <c:v>30214.416666666668</c:v>
                </c:pt>
                <c:pt idx="288">
                  <c:v>30221.333333333332</c:v>
                </c:pt>
                <c:pt idx="289">
                  <c:v>30228.333333333332</c:v>
                </c:pt>
                <c:pt idx="290">
                  <c:v>30263.430555555555</c:v>
                </c:pt>
                <c:pt idx="291">
                  <c:v>30270.423611111109</c:v>
                </c:pt>
                <c:pt idx="292">
                  <c:v>30277.510416666668</c:v>
                </c:pt>
                <c:pt idx="293">
                  <c:v>30284.513888888891</c:v>
                </c:pt>
                <c:pt idx="294">
                  <c:v>30291.444444444445</c:v>
                </c:pt>
                <c:pt idx="295">
                  <c:v>30298.444444444445</c:v>
                </c:pt>
                <c:pt idx="296">
                  <c:v>30305.416666666668</c:v>
                </c:pt>
                <c:pt idx="297">
                  <c:v>30312.416666666668</c:v>
                </c:pt>
                <c:pt idx="298">
                  <c:v>30319.409722222223</c:v>
                </c:pt>
                <c:pt idx="299">
                  <c:v>30326.409722222223</c:v>
                </c:pt>
                <c:pt idx="300">
                  <c:v>30333.333333333332</c:v>
                </c:pt>
                <c:pt idx="301">
                  <c:v>30340.336805555555</c:v>
                </c:pt>
                <c:pt idx="302">
                  <c:v>30347.333333333332</c:v>
                </c:pt>
                <c:pt idx="303">
                  <c:v>30354.333333333332</c:v>
                </c:pt>
                <c:pt idx="304">
                  <c:v>30361.291666666668</c:v>
                </c:pt>
                <c:pt idx="305">
                  <c:v>30368.333333333332</c:v>
                </c:pt>
                <c:pt idx="306">
                  <c:v>30375.333333333332</c:v>
                </c:pt>
                <c:pt idx="307">
                  <c:v>30382.336805555555</c:v>
                </c:pt>
                <c:pt idx="308">
                  <c:v>30403.336805555555</c:v>
                </c:pt>
                <c:pt idx="309">
                  <c:v>30410.332638888889</c:v>
                </c:pt>
                <c:pt idx="310">
                  <c:v>30438.333333333332</c:v>
                </c:pt>
                <c:pt idx="311">
                  <c:v>30445.333333333332</c:v>
                </c:pt>
                <c:pt idx="312">
                  <c:v>30452.333333333332</c:v>
                </c:pt>
                <c:pt idx="313">
                  <c:v>30459.333333333332</c:v>
                </c:pt>
                <c:pt idx="314">
                  <c:v>30480.302083333332</c:v>
                </c:pt>
                <c:pt idx="315">
                  <c:v>30487.291666666668</c:v>
                </c:pt>
                <c:pt idx="316">
                  <c:v>30508.333333333332</c:v>
                </c:pt>
                <c:pt idx="317">
                  <c:v>30515.333333333332</c:v>
                </c:pt>
                <c:pt idx="318">
                  <c:v>30522.333333333332</c:v>
                </c:pt>
                <c:pt idx="319">
                  <c:v>30529.333333333332</c:v>
                </c:pt>
                <c:pt idx="320">
                  <c:v>30536.333333333332</c:v>
                </c:pt>
                <c:pt idx="321">
                  <c:v>30543.333333333332</c:v>
                </c:pt>
                <c:pt idx="322">
                  <c:v>30550.333333333332</c:v>
                </c:pt>
                <c:pt idx="323">
                  <c:v>30557.333333333332</c:v>
                </c:pt>
                <c:pt idx="324">
                  <c:v>30585.333333333332</c:v>
                </c:pt>
                <c:pt idx="325">
                  <c:v>30592.333333333332</c:v>
                </c:pt>
                <c:pt idx="326">
                  <c:v>30599.34375</c:v>
                </c:pt>
                <c:pt idx="327">
                  <c:v>30606.333333333332</c:v>
                </c:pt>
                <c:pt idx="328">
                  <c:v>30641.34375</c:v>
                </c:pt>
                <c:pt idx="329">
                  <c:v>30648.333333333332</c:v>
                </c:pt>
                <c:pt idx="330">
                  <c:v>30732.333333333332</c:v>
                </c:pt>
                <c:pt idx="331">
                  <c:v>30760.333333333332</c:v>
                </c:pt>
                <c:pt idx="332">
                  <c:v>30767.333333333332</c:v>
                </c:pt>
                <c:pt idx="333">
                  <c:v>30774.333333333332</c:v>
                </c:pt>
                <c:pt idx="334">
                  <c:v>30802.333333333332</c:v>
                </c:pt>
                <c:pt idx="335">
                  <c:v>30809.333333333332</c:v>
                </c:pt>
                <c:pt idx="336">
                  <c:v>30816.335416666665</c:v>
                </c:pt>
                <c:pt idx="337">
                  <c:v>30837.322916666668</c:v>
                </c:pt>
                <c:pt idx="338">
                  <c:v>30851.416666666668</c:v>
                </c:pt>
                <c:pt idx="339">
                  <c:v>30893.5</c:v>
                </c:pt>
                <c:pt idx="340">
                  <c:v>30900.333333333332</c:v>
                </c:pt>
                <c:pt idx="341">
                  <c:v>30907.34375</c:v>
                </c:pt>
                <c:pt idx="342">
                  <c:v>30914.333333333332</c:v>
                </c:pt>
                <c:pt idx="343">
                  <c:v>30921.34375</c:v>
                </c:pt>
                <c:pt idx="344">
                  <c:v>30949.333333333332</c:v>
                </c:pt>
                <c:pt idx="345">
                  <c:v>30956.333333333332</c:v>
                </c:pt>
                <c:pt idx="346">
                  <c:v>30984.333333333332</c:v>
                </c:pt>
                <c:pt idx="347">
                  <c:v>31012.333333333332</c:v>
                </c:pt>
                <c:pt idx="348">
                  <c:v>31040.416666666668</c:v>
                </c:pt>
                <c:pt idx="349">
                  <c:v>31047.416666666668</c:v>
                </c:pt>
                <c:pt idx="350">
                  <c:v>31075.416666666668</c:v>
                </c:pt>
                <c:pt idx="351">
                  <c:v>31089.416666666668</c:v>
                </c:pt>
                <c:pt idx="352">
                  <c:v>31110.333333333332</c:v>
                </c:pt>
                <c:pt idx="353">
                  <c:v>31138.333333333332</c:v>
                </c:pt>
                <c:pt idx="354">
                  <c:v>31145.333333333332</c:v>
                </c:pt>
                <c:pt idx="355">
                  <c:v>31166.333333333332</c:v>
                </c:pt>
                <c:pt idx="356">
                  <c:v>31173.333333333332</c:v>
                </c:pt>
                <c:pt idx="357">
                  <c:v>31180.333333333332</c:v>
                </c:pt>
                <c:pt idx="358">
                  <c:v>31187.333333333332</c:v>
                </c:pt>
                <c:pt idx="359">
                  <c:v>31194.333333333332</c:v>
                </c:pt>
                <c:pt idx="360">
                  <c:v>31215.333333333332</c:v>
                </c:pt>
                <c:pt idx="361">
                  <c:v>31222.333333333332</c:v>
                </c:pt>
                <c:pt idx="362">
                  <c:v>31229.333333333332</c:v>
                </c:pt>
                <c:pt idx="363">
                  <c:v>31250.333333333332</c:v>
                </c:pt>
                <c:pt idx="364">
                  <c:v>31257.333333333332</c:v>
                </c:pt>
                <c:pt idx="365">
                  <c:v>31264.291666666668</c:v>
                </c:pt>
                <c:pt idx="366">
                  <c:v>31285.291666666668</c:v>
                </c:pt>
                <c:pt idx="367">
                  <c:v>31313.333333333332</c:v>
                </c:pt>
                <c:pt idx="368">
                  <c:v>31320.333333333332</c:v>
                </c:pt>
                <c:pt idx="369">
                  <c:v>31348.333333333332</c:v>
                </c:pt>
                <c:pt idx="370">
                  <c:v>31355.333333333332</c:v>
                </c:pt>
                <c:pt idx="371">
                  <c:v>31362.333333333332</c:v>
                </c:pt>
                <c:pt idx="372">
                  <c:v>31383.333333333332</c:v>
                </c:pt>
                <c:pt idx="373">
                  <c:v>31390.333333333332</c:v>
                </c:pt>
                <c:pt idx="374">
                  <c:v>31404.333333333332</c:v>
                </c:pt>
                <c:pt idx="375">
                  <c:v>31411.333333333332</c:v>
                </c:pt>
                <c:pt idx="376">
                  <c:v>31418.333333333332</c:v>
                </c:pt>
                <c:pt idx="377">
                  <c:v>31425.333333333332</c:v>
                </c:pt>
                <c:pt idx="378">
                  <c:v>31432.333333333332</c:v>
                </c:pt>
                <c:pt idx="379">
                  <c:v>31439.333333333332</c:v>
                </c:pt>
                <c:pt idx="380">
                  <c:v>31446.333333333332</c:v>
                </c:pt>
                <c:pt idx="381">
                  <c:v>31453.333333333332</c:v>
                </c:pt>
                <c:pt idx="382">
                  <c:v>31460.333333333332</c:v>
                </c:pt>
                <c:pt idx="383">
                  <c:v>31467.333333333332</c:v>
                </c:pt>
                <c:pt idx="384">
                  <c:v>31474.333333333332</c:v>
                </c:pt>
                <c:pt idx="385">
                  <c:v>31481.333333333332</c:v>
                </c:pt>
                <c:pt idx="386">
                  <c:v>31488.333333333332</c:v>
                </c:pt>
                <c:pt idx="387">
                  <c:v>31495.333333333332</c:v>
                </c:pt>
                <c:pt idx="388">
                  <c:v>31502.3125</c:v>
                </c:pt>
                <c:pt idx="389">
                  <c:v>31509.333333333332</c:v>
                </c:pt>
                <c:pt idx="390">
                  <c:v>31516.3125</c:v>
                </c:pt>
                <c:pt idx="391">
                  <c:v>31523.333333333332</c:v>
                </c:pt>
                <c:pt idx="392">
                  <c:v>31530.333333333332</c:v>
                </c:pt>
                <c:pt idx="393">
                  <c:v>31537.333333333332</c:v>
                </c:pt>
                <c:pt idx="394">
                  <c:v>31544.333333333332</c:v>
                </c:pt>
                <c:pt idx="395">
                  <c:v>31551.333333333332</c:v>
                </c:pt>
                <c:pt idx="396">
                  <c:v>31558.333333333332</c:v>
                </c:pt>
                <c:pt idx="397">
                  <c:v>31565.333333333332</c:v>
                </c:pt>
                <c:pt idx="398">
                  <c:v>31572.333333333332</c:v>
                </c:pt>
                <c:pt idx="399">
                  <c:v>31579.333333333332</c:v>
                </c:pt>
                <c:pt idx="400">
                  <c:v>31586.333333333332</c:v>
                </c:pt>
                <c:pt idx="401">
                  <c:v>31593.333333333332</c:v>
                </c:pt>
                <c:pt idx="402">
                  <c:v>31600.333333333332</c:v>
                </c:pt>
                <c:pt idx="403">
                  <c:v>31607.333333333332</c:v>
                </c:pt>
                <c:pt idx="404">
                  <c:v>31614.333333333332</c:v>
                </c:pt>
                <c:pt idx="405">
                  <c:v>31621.333333333332</c:v>
                </c:pt>
                <c:pt idx="406">
                  <c:v>31628.333333333332</c:v>
                </c:pt>
                <c:pt idx="407">
                  <c:v>31635.333333333332</c:v>
                </c:pt>
                <c:pt idx="408">
                  <c:v>31642.333333333332</c:v>
                </c:pt>
                <c:pt idx="409">
                  <c:v>31649.333333333332</c:v>
                </c:pt>
                <c:pt idx="410">
                  <c:v>31656.333333333332</c:v>
                </c:pt>
                <c:pt idx="411">
                  <c:v>31663.333333333332</c:v>
                </c:pt>
                <c:pt idx="412">
                  <c:v>31673.333333333332</c:v>
                </c:pt>
                <c:pt idx="413">
                  <c:v>31677.333333333332</c:v>
                </c:pt>
                <c:pt idx="414">
                  <c:v>31684.5</c:v>
                </c:pt>
                <c:pt idx="415">
                  <c:v>31691.5</c:v>
                </c:pt>
                <c:pt idx="416">
                  <c:v>31698.527777777777</c:v>
                </c:pt>
                <c:pt idx="417">
                  <c:v>31705.53125</c:v>
                </c:pt>
                <c:pt idx="418">
                  <c:v>31719.333333333332</c:v>
                </c:pt>
                <c:pt idx="419">
                  <c:v>31726.333333333332</c:v>
                </c:pt>
                <c:pt idx="420">
                  <c:v>31733.333333333332</c:v>
                </c:pt>
                <c:pt idx="421">
                  <c:v>31740.333333333332</c:v>
                </c:pt>
                <c:pt idx="422">
                  <c:v>31743.333333333332</c:v>
                </c:pt>
                <c:pt idx="423">
                  <c:v>31747.333333333332</c:v>
                </c:pt>
                <c:pt idx="424">
                  <c:v>31754.333333333332</c:v>
                </c:pt>
                <c:pt idx="425">
                  <c:v>31761.333333333332</c:v>
                </c:pt>
                <c:pt idx="426">
                  <c:v>31768.333333333332</c:v>
                </c:pt>
                <c:pt idx="427">
                  <c:v>31775.333333333332</c:v>
                </c:pt>
                <c:pt idx="428">
                  <c:v>31782.333333333332</c:v>
                </c:pt>
                <c:pt idx="429">
                  <c:v>31789.333333333332</c:v>
                </c:pt>
                <c:pt idx="430">
                  <c:v>31796.333333333332</c:v>
                </c:pt>
                <c:pt idx="431">
                  <c:v>31803.333333333332</c:v>
                </c:pt>
                <c:pt idx="432">
                  <c:v>31810.333333333332</c:v>
                </c:pt>
                <c:pt idx="433">
                  <c:v>31817.333333333332</c:v>
                </c:pt>
                <c:pt idx="434">
                  <c:v>31824.333333333332</c:v>
                </c:pt>
                <c:pt idx="435">
                  <c:v>31831.333333333332</c:v>
                </c:pt>
                <c:pt idx="436">
                  <c:v>31838.333333333332</c:v>
                </c:pt>
                <c:pt idx="437">
                  <c:v>31845.333333333332</c:v>
                </c:pt>
                <c:pt idx="438">
                  <c:v>31852.333333333332</c:v>
                </c:pt>
                <c:pt idx="439">
                  <c:v>31859.333333333332</c:v>
                </c:pt>
                <c:pt idx="440">
                  <c:v>31866.333333333332</c:v>
                </c:pt>
                <c:pt idx="441">
                  <c:v>31873.333333333332</c:v>
                </c:pt>
                <c:pt idx="442">
                  <c:v>31880.333333333332</c:v>
                </c:pt>
                <c:pt idx="443">
                  <c:v>31887.333333333332</c:v>
                </c:pt>
                <c:pt idx="444">
                  <c:v>31894.333333333332</c:v>
                </c:pt>
                <c:pt idx="445">
                  <c:v>31901.333333333332</c:v>
                </c:pt>
                <c:pt idx="446">
                  <c:v>31908.333333333332</c:v>
                </c:pt>
                <c:pt idx="447">
                  <c:v>31915.333333333332</c:v>
                </c:pt>
                <c:pt idx="448">
                  <c:v>31922.333333333332</c:v>
                </c:pt>
                <c:pt idx="449">
                  <c:v>31929.333333333332</c:v>
                </c:pt>
                <c:pt idx="450">
                  <c:v>31936.333333333332</c:v>
                </c:pt>
                <c:pt idx="451">
                  <c:v>31943.333333333332</c:v>
                </c:pt>
                <c:pt idx="452">
                  <c:v>31950.333333333332</c:v>
                </c:pt>
                <c:pt idx="453">
                  <c:v>31957.333333333332</c:v>
                </c:pt>
                <c:pt idx="454">
                  <c:v>31964.333333333332</c:v>
                </c:pt>
                <c:pt idx="455">
                  <c:v>31971.333333333332</c:v>
                </c:pt>
                <c:pt idx="456">
                  <c:v>31978.333333333332</c:v>
                </c:pt>
                <c:pt idx="457">
                  <c:v>31985.333333333332</c:v>
                </c:pt>
                <c:pt idx="458">
                  <c:v>32020.333333333332</c:v>
                </c:pt>
                <c:pt idx="459">
                  <c:v>32027.333333333332</c:v>
                </c:pt>
                <c:pt idx="460">
                  <c:v>32034.333333333332</c:v>
                </c:pt>
                <c:pt idx="461">
                  <c:v>32041.333333333332</c:v>
                </c:pt>
                <c:pt idx="462">
                  <c:v>32048.333333333332</c:v>
                </c:pt>
                <c:pt idx="463">
                  <c:v>32055.333333333332</c:v>
                </c:pt>
                <c:pt idx="464">
                  <c:v>32062.333333333332</c:v>
                </c:pt>
                <c:pt idx="465">
                  <c:v>32069.333333333332</c:v>
                </c:pt>
                <c:pt idx="466">
                  <c:v>32076.333333333332</c:v>
                </c:pt>
                <c:pt idx="467">
                  <c:v>32083.333333333332</c:v>
                </c:pt>
                <c:pt idx="468">
                  <c:v>32090.333333333332</c:v>
                </c:pt>
                <c:pt idx="469">
                  <c:v>32097.333333333332</c:v>
                </c:pt>
                <c:pt idx="470">
                  <c:v>32104.333333333332</c:v>
                </c:pt>
                <c:pt idx="471">
                  <c:v>32111.333333333332</c:v>
                </c:pt>
                <c:pt idx="472">
                  <c:v>32118.333333333332</c:v>
                </c:pt>
                <c:pt idx="473">
                  <c:v>32125.333333333332</c:v>
                </c:pt>
                <c:pt idx="474">
                  <c:v>32146.625</c:v>
                </c:pt>
                <c:pt idx="475">
                  <c:v>32153.520833333332</c:v>
                </c:pt>
                <c:pt idx="476">
                  <c:v>32160.333333333332</c:v>
                </c:pt>
                <c:pt idx="477">
                  <c:v>32167.333333333332</c:v>
                </c:pt>
                <c:pt idx="478">
                  <c:v>32174.333333333332</c:v>
                </c:pt>
                <c:pt idx="479">
                  <c:v>32181.333333333332</c:v>
                </c:pt>
                <c:pt idx="480">
                  <c:v>32188.333333333332</c:v>
                </c:pt>
                <c:pt idx="481">
                  <c:v>32195.333333333332</c:v>
                </c:pt>
                <c:pt idx="482">
                  <c:v>32202.333333333332</c:v>
                </c:pt>
                <c:pt idx="483">
                  <c:v>32209.333333333332</c:v>
                </c:pt>
                <c:pt idx="484">
                  <c:v>32216.333333333332</c:v>
                </c:pt>
                <c:pt idx="485">
                  <c:v>32223.333333333332</c:v>
                </c:pt>
                <c:pt idx="486">
                  <c:v>32293.333333333332</c:v>
                </c:pt>
                <c:pt idx="487">
                  <c:v>32300.333333333332</c:v>
                </c:pt>
                <c:pt idx="488">
                  <c:v>32321.333333333332</c:v>
                </c:pt>
                <c:pt idx="489">
                  <c:v>32328.333333333332</c:v>
                </c:pt>
                <c:pt idx="490">
                  <c:v>32335.333333333332</c:v>
                </c:pt>
                <c:pt idx="491">
                  <c:v>32342.333333333332</c:v>
                </c:pt>
                <c:pt idx="492">
                  <c:v>32349.5</c:v>
                </c:pt>
                <c:pt idx="493">
                  <c:v>32356.5</c:v>
                </c:pt>
                <c:pt idx="494">
                  <c:v>32377.333333333332</c:v>
                </c:pt>
                <c:pt idx="495">
                  <c:v>32384.333333333332</c:v>
                </c:pt>
                <c:pt idx="496">
                  <c:v>32405.325694444444</c:v>
                </c:pt>
                <c:pt idx="497">
                  <c:v>32412.326388888891</c:v>
                </c:pt>
                <c:pt idx="498">
                  <c:v>32426.326388888891</c:v>
                </c:pt>
                <c:pt idx="499">
                  <c:v>32447.333333333332</c:v>
                </c:pt>
                <c:pt idx="500">
                  <c:v>32475.333333333332</c:v>
                </c:pt>
                <c:pt idx="501">
                  <c:v>32504.333333333332</c:v>
                </c:pt>
                <c:pt idx="502">
                  <c:v>32559.333333333332</c:v>
                </c:pt>
                <c:pt idx="503">
                  <c:v>32587.333333333332</c:v>
                </c:pt>
                <c:pt idx="504">
                  <c:v>32615.3125</c:v>
                </c:pt>
                <c:pt idx="505">
                  <c:v>32622.291666666668</c:v>
                </c:pt>
                <c:pt idx="506">
                  <c:v>32629.333333333332</c:v>
                </c:pt>
                <c:pt idx="507">
                  <c:v>32636.333333333332</c:v>
                </c:pt>
                <c:pt idx="508">
                  <c:v>32657.333333333332</c:v>
                </c:pt>
                <c:pt idx="509">
                  <c:v>32664.333333333332</c:v>
                </c:pt>
                <c:pt idx="510">
                  <c:v>32678.333333333332</c:v>
                </c:pt>
                <c:pt idx="511">
                  <c:v>32685.333333333332</c:v>
                </c:pt>
                <c:pt idx="512">
                  <c:v>32692.333333333332</c:v>
                </c:pt>
                <c:pt idx="513">
                  <c:v>32706.333333333332</c:v>
                </c:pt>
                <c:pt idx="514">
                  <c:v>32713.333333333332</c:v>
                </c:pt>
                <c:pt idx="515">
                  <c:v>32727.333333333332</c:v>
                </c:pt>
                <c:pt idx="516">
                  <c:v>32734.333333333332</c:v>
                </c:pt>
                <c:pt idx="517">
                  <c:v>32741.333333333332</c:v>
                </c:pt>
                <c:pt idx="518">
                  <c:v>32776.333333333336</c:v>
                </c:pt>
                <c:pt idx="519">
                  <c:v>32790.333333333336</c:v>
                </c:pt>
                <c:pt idx="520">
                  <c:v>32818.333333333336</c:v>
                </c:pt>
                <c:pt idx="521">
                  <c:v>32832.333333333336</c:v>
                </c:pt>
                <c:pt idx="522">
                  <c:v>32867.333333333336</c:v>
                </c:pt>
                <c:pt idx="523">
                  <c:v>32958.458333333336</c:v>
                </c:pt>
                <c:pt idx="524">
                  <c:v>32986.333333333336</c:v>
                </c:pt>
                <c:pt idx="525">
                  <c:v>33000.333333333336</c:v>
                </c:pt>
                <c:pt idx="526">
                  <c:v>33014.333333333336</c:v>
                </c:pt>
                <c:pt idx="527">
                  <c:v>33049.375</c:v>
                </c:pt>
                <c:pt idx="528">
                  <c:v>33056.375</c:v>
                </c:pt>
                <c:pt idx="529">
                  <c:v>33098.333333333336</c:v>
                </c:pt>
                <c:pt idx="530">
                  <c:v>33140.333333333336</c:v>
                </c:pt>
                <c:pt idx="531">
                  <c:v>33231.333333333336</c:v>
                </c:pt>
                <c:pt idx="532">
                  <c:v>33322.333333333336</c:v>
                </c:pt>
                <c:pt idx="533">
                  <c:v>33357.333333333336</c:v>
                </c:pt>
                <c:pt idx="534">
                  <c:v>33371.333333333336</c:v>
                </c:pt>
                <c:pt idx="535">
                  <c:v>33378.333333333336</c:v>
                </c:pt>
                <c:pt idx="536">
                  <c:v>33413.333333333336</c:v>
                </c:pt>
                <c:pt idx="537">
                  <c:v>33420.333333333336</c:v>
                </c:pt>
                <c:pt idx="538">
                  <c:v>33420.34097222222</c:v>
                </c:pt>
                <c:pt idx="539">
                  <c:v>33427.333333333336</c:v>
                </c:pt>
                <c:pt idx="540">
                  <c:v>33434.333333333336</c:v>
                </c:pt>
                <c:pt idx="541">
                  <c:v>33448.333333333336</c:v>
                </c:pt>
                <c:pt idx="542">
                  <c:v>33455.333333333336</c:v>
                </c:pt>
                <c:pt idx="543">
                  <c:v>33462.333333333336</c:v>
                </c:pt>
                <c:pt idx="544">
                  <c:v>33469.333333333336</c:v>
                </c:pt>
                <c:pt idx="545">
                  <c:v>33476.333333333336</c:v>
                </c:pt>
                <c:pt idx="546">
                  <c:v>33482.333333333336</c:v>
                </c:pt>
                <c:pt idx="547">
                  <c:v>33489.333333333336</c:v>
                </c:pt>
                <c:pt idx="548">
                  <c:v>33496.333333333336</c:v>
                </c:pt>
                <c:pt idx="549">
                  <c:v>33503.333333333336</c:v>
                </c:pt>
                <c:pt idx="550">
                  <c:v>33518.333333333336</c:v>
                </c:pt>
                <c:pt idx="551">
                  <c:v>33525.333333333336</c:v>
                </c:pt>
                <c:pt idx="552">
                  <c:v>33525.583333333336</c:v>
                </c:pt>
                <c:pt idx="553">
                  <c:v>33532.333333333336</c:v>
                </c:pt>
                <c:pt idx="554">
                  <c:v>33532.356249999997</c:v>
                </c:pt>
                <c:pt idx="555">
                  <c:v>33539.333333333336</c:v>
                </c:pt>
                <c:pt idx="556">
                  <c:v>33553.333333333336</c:v>
                </c:pt>
                <c:pt idx="557">
                  <c:v>33560.333333333336</c:v>
                </c:pt>
                <c:pt idx="558">
                  <c:v>33567.333333333336</c:v>
                </c:pt>
                <c:pt idx="559">
                  <c:v>33573.333333333336</c:v>
                </c:pt>
                <c:pt idx="560">
                  <c:v>33576.333333333336</c:v>
                </c:pt>
                <c:pt idx="561">
                  <c:v>33580.333333333336</c:v>
                </c:pt>
                <c:pt idx="562">
                  <c:v>33596.333333333336</c:v>
                </c:pt>
                <c:pt idx="563">
                  <c:v>33603.25</c:v>
                </c:pt>
                <c:pt idx="564">
                  <c:v>33610.333333333336</c:v>
                </c:pt>
                <c:pt idx="565">
                  <c:v>33617.333333333336</c:v>
                </c:pt>
                <c:pt idx="566">
                  <c:v>33624.333333333336</c:v>
                </c:pt>
                <c:pt idx="567">
                  <c:v>33638.333333333336</c:v>
                </c:pt>
                <c:pt idx="568">
                  <c:v>33645.333333333336</c:v>
                </c:pt>
                <c:pt idx="569">
                  <c:v>33652.25</c:v>
                </c:pt>
                <c:pt idx="570">
                  <c:v>33659.333333333336</c:v>
                </c:pt>
                <c:pt idx="571">
                  <c:v>33701.333333333336</c:v>
                </c:pt>
                <c:pt idx="572">
                  <c:v>33708.333333333336</c:v>
                </c:pt>
                <c:pt idx="573">
                  <c:v>33722.333333333336</c:v>
                </c:pt>
                <c:pt idx="574">
                  <c:v>33910.532638888886</c:v>
                </c:pt>
                <c:pt idx="575">
                  <c:v>33938.535416666666</c:v>
                </c:pt>
                <c:pt idx="576">
                  <c:v>33973.541666666664</c:v>
                </c:pt>
                <c:pt idx="577">
                  <c:v>34001.416666666664</c:v>
                </c:pt>
                <c:pt idx="578">
                  <c:v>34029.534722222219</c:v>
                </c:pt>
                <c:pt idx="579">
                  <c:v>34064.549305555556</c:v>
                </c:pt>
                <c:pt idx="580">
                  <c:v>34092.569444444445</c:v>
                </c:pt>
                <c:pt idx="581">
                  <c:v>34120.511805555558</c:v>
                </c:pt>
                <c:pt idx="582">
                  <c:v>34155.556250000001</c:v>
                </c:pt>
                <c:pt idx="583">
                  <c:v>34183.546527777777</c:v>
                </c:pt>
                <c:pt idx="584">
                  <c:v>34218.525694444441</c:v>
                </c:pt>
                <c:pt idx="585">
                  <c:v>34246.55972222222</c:v>
                </c:pt>
                <c:pt idx="586">
                  <c:v>34274.563888888886</c:v>
                </c:pt>
                <c:pt idx="587">
                  <c:v>34302.564583333333</c:v>
                </c:pt>
                <c:pt idx="588">
                  <c:v>34337.576388888891</c:v>
                </c:pt>
                <c:pt idx="589">
                  <c:v>34365.575694444444</c:v>
                </c:pt>
                <c:pt idx="590">
                  <c:v>34393.636111111111</c:v>
                </c:pt>
                <c:pt idx="591">
                  <c:v>34428.568749999999</c:v>
                </c:pt>
                <c:pt idx="592">
                  <c:v>34456.563888888886</c:v>
                </c:pt>
                <c:pt idx="593">
                  <c:v>34484.572222222225</c:v>
                </c:pt>
                <c:pt idx="594">
                  <c:v>34519.574999999997</c:v>
                </c:pt>
                <c:pt idx="595">
                  <c:v>34547.546527777777</c:v>
                </c:pt>
                <c:pt idx="596">
                  <c:v>34613.3125</c:v>
                </c:pt>
                <c:pt idx="597">
                  <c:v>34627.328472222223</c:v>
                </c:pt>
                <c:pt idx="598">
                  <c:v>34641.368055555555</c:v>
                </c:pt>
                <c:pt idx="599">
                  <c:v>34655.324305555558</c:v>
                </c:pt>
                <c:pt idx="600">
                  <c:v>34669.359027777777</c:v>
                </c:pt>
                <c:pt idx="601">
                  <c:v>34676.343055555553</c:v>
                </c:pt>
                <c:pt idx="602">
                  <c:v>34683.300000000003</c:v>
                </c:pt>
                <c:pt idx="603">
                  <c:v>34690.427083333336</c:v>
                </c:pt>
                <c:pt idx="604">
                  <c:v>34697.320833333331</c:v>
                </c:pt>
                <c:pt idx="605">
                  <c:v>34711.324305555558</c:v>
                </c:pt>
                <c:pt idx="606">
                  <c:v>34725.449305555558</c:v>
                </c:pt>
                <c:pt idx="607">
                  <c:v>34739.324305555558</c:v>
                </c:pt>
                <c:pt idx="608">
                  <c:v>34753.320138888892</c:v>
                </c:pt>
                <c:pt idx="609">
                  <c:v>34767.425000000003</c:v>
                </c:pt>
                <c:pt idx="610">
                  <c:v>34781.351388888892</c:v>
                </c:pt>
                <c:pt idx="611">
                  <c:v>34795.343055555553</c:v>
                </c:pt>
                <c:pt idx="612">
                  <c:v>34809.331944444442</c:v>
                </c:pt>
                <c:pt idx="613">
                  <c:v>34823.357638888891</c:v>
                </c:pt>
                <c:pt idx="614">
                  <c:v>34837.328472222223</c:v>
                </c:pt>
                <c:pt idx="615">
                  <c:v>34851.336805555555</c:v>
                </c:pt>
                <c:pt idx="616">
                  <c:v>34865.361111111109</c:v>
                </c:pt>
                <c:pt idx="617">
                  <c:v>34879.357638888891</c:v>
                </c:pt>
                <c:pt idx="618">
                  <c:v>34893.345138888886</c:v>
                </c:pt>
                <c:pt idx="619">
                  <c:v>34907.377083333333</c:v>
                </c:pt>
                <c:pt idx="620">
                  <c:v>34911.677083333336</c:v>
                </c:pt>
                <c:pt idx="621">
                  <c:v>34921.338194444441</c:v>
                </c:pt>
                <c:pt idx="622">
                  <c:v>34935.353472222225</c:v>
                </c:pt>
                <c:pt idx="623">
                  <c:v>34946.363888888889</c:v>
                </c:pt>
                <c:pt idx="624">
                  <c:v>34963.328472222223</c:v>
                </c:pt>
                <c:pt idx="625">
                  <c:v>34977.285416666666</c:v>
                </c:pt>
                <c:pt idx="626">
                  <c:v>34998.35</c:v>
                </c:pt>
                <c:pt idx="627">
                  <c:v>35005.390972222223</c:v>
                </c:pt>
                <c:pt idx="628">
                  <c:v>35019.309027777781</c:v>
                </c:pt>
                <c:pt idx="629">
                  <c:v>35033.319444444445</c:v>
                </c:pt>
                <c:pt idx="630">
                  <c:v>35047.354861111111</c:v>
                </c:pt>
                <c:pt idx="631">
                  <c:v>35061.335416666669</c:v>
                </c:pt>
                <c:pt idx="632">
                  <c:v>35075.3125</c:v>
                </c:pt>
                <c:pt idx="633">
                  <c:v>35089.326388888891</c:v>
                </c:pt>
                <c:pt idx="634">
                  <c:v>35117.237500000003</c:v>
                </c:pt>
                <c:pt idx="635">
                  <c:v>35126.364583333336</c:v>
                </c:pt>
                <c:pt idx="636">
                  <c:v>35131.323611111111</c:v>
                </c:pt>
                <c:pt idx="637">
                  <c:v>35145.416666666664</c:v>
                </c:pt>
                <c:pt idx="638">
                  <c:v>35159.313888888886</c:v>
                </c:pt>
                <c:pt idx="639">
                  <c:v>35173.363888888889</c:v>
                </c:pt>
                <c:pt idx="640">
                  <c:v>35201.359027777777</c:v>
                </c:pt>
                <c:pt idx="641">
                  <c:v>35215.350694444445</c:v>
                </c:pt>
                <c:pt idx="642">
                  <c:v>35257.381249999999</c:v>
                </c:pt>
                <c:pt idx="643">
                  <c:v>35285.361805555556</c:v>
                </c:pt>
                <c:pt idx="644">
                  <c:v>35299.319444444445</c:v>
                </c:pt>
                <c:pt idx="645">
                  <c:v>35313.375</c:v>
                </c:pt>
                <c:pt idx="646">
                  <c:v>35327.353472222225</c:v>
                </c:pt>
                <c:pt idx="647">
                  <c:v>35341.313888888886</c:v>
                </c:pt>
                <c:pt idx="648">
                  <c:v>35355.357638888891</c:v>
                </c:pt>
                <c:pt idx="649">
                  <c:v>35369.306250000001</c:v>
                </c:pt>
                <c:pt idx="650">
                  <c:v>35383.282638888886</c:v>
                </c:pt>
                <c:pt idx="651">
                  <c:v>35383.282638888886</c:v>
                </c:pt>
                <c:pt idx="652">
                  <c:v>35383.282638888886</c:v>
                </c:pt>
                <c:pt idx="653">
                  <c:v>35397.325694444444</c:v>
                </c:pt>
                <c:pt idx="654">
                  <c:v>35397.325694444444</c:v>
                </c:pt>
                <c:pt idx="655">
                  <c:v>35397.325694444444</c:v>
                </c:pt>
                <c:pt idx="656">
                  <c:v>35411.427777777775</c:v>
                </c:pt>
                <c:pt idx="657">
                  <c:v>35411.427777777775</c:v>
                </c:pt>
                <c:pt idx="658">
                  <c:v>35411.427777777775</c:v>
                </c:pt>
                <c:pt idx="659">
                  <c:v>35425.618750000001</c:v>
                </c:pt>
                <c:pt idx="660">
                  <c:v>35453.383333333331</c:v>
                </c:pt>
                <c:pt idx="661">
                  <c:v>35453.383333333331</c:v>
                </c:pt>
                <c:pt idx="662">
                  <c:v>35453.383333333331</c:v>
                </c:pt>
                <c:pt idx="663">
                  <c:v>35467.331944444442</c:v>
                </c:pt>
                <c:pt idx="664">
                  <c:v>35481.338888888888</c:v>
                </c:pt>
                <c:pt idx="665">
                  <c:v>35481.338888888888</c:v>
                </c:pt>
                <c:pt idx="666">
                  <c:v>35481.338888888888</c:v>
                </c:pt>
                <c:pt idx="667">
                  <c:v>35495.413888888892</c:v>
                </c:pt>
                <c:pt idx="668">
                  <c:v>35495.413888888892</c:v>
                </c:pt>
                <c:pt idx="669">
                  <c:v>35495.413888888892</c:v>
                </c:pt>
                <c:pt idx="670">
                  <c:v>35509.353472222225</c:v>
                </c:pt>
                <c:pt idx="671">
                  <c:v>35509.353472222225</c:v>
                </c:pt>
                <c:pt idx="672">
                  <c:v>35509.353472222225</c:v>
                </c:pt>
                <c:pt idx="673">
                  <c:v>35523.37777777778</c:v>
                </c:pt>
                <c:pt idx="674">
                  <c:v>35537.397222222222</c:v>
                </c:pt>
                <c:pt idx="675">
                  <c:v>35551.368055555555</c:v>
                </c:pt>
                <c:pt idx="676">
                  <c:v>35565.390972222223</c:v>
                </c:pt>
                <c:pt idx="677">
                  <c:v>35579.396527777775</c:v>
                </c:pt>
                <c:pt idx="678">
                  <c:v>35593.395138888889</c:v>
                </c:pt>
                <c:pt idx="679">
                  <c:v>35607.375</c:v>
                </c:pt>
                <c:pt idx="680">
                  <c:v>35621.394444444442</c:v>
                </c:pt>
                <c:pt idx="681">
                  <c:v>35635.363194444442</c:v>
                </c:pt>
                <c:pt idx="682">
                  <c:v>35649.375</c:v>
                </c:pt>
                <c:pt idx="683">
                  <c:v>35653.614583333336</c:v>
                </c:pt>
                <c:pt idx="684">
                  <c:v>35663.379861111112</c:v>
                </c:pt>
                <c:pt idx="685">
                  <c:v>35677.406944444447</c:v>
                </c:pt>
                <c:pt idx="686">
                  <c:v>35691.352083333331</c:v>
                </c:pt>
                <c:pt idx="687">
                  <c:v>35705.457638888889</c:v>
                </c:pt>
                <c:pt idx="688">
                  <c:v>35719.356944444444</c:v>
                </c:pt>
                <c:pt idx="689">
                  <c:v>35733.343055555553</c:v>
                </c:pt>
                <c:pt idx="690">
                  <c:v>35747.305555555555</c:v>
                </c:pt>
                <c:pt idx="691">
                  <c:v>35761.372916666667</c:v>
                </c:pt>
                <c:pt idx="692">
                  <c:v>35775.273611111108</c:v>
                </c:pt>
                <c:pt idx="693">
                  <c:v>35789.318749999999</c:v>
                </c:pt>
                <c:pt idx="694">
                  <c:v>35803.275000000001</c:v>
                </c:pt>
                <c:pt idx="695">
                  <c:v>35817.320833333331</c:v>
                </c:pt>
                <c:pt idx="696">
                  <c:v>35831.362500000003</c:v>
                </c:pt>
                <c:pt idx="697">
                  <c:v>35845.395138888889</c:v>
                </c:pt>
                <c:pt idx="698">
                  <c:v>35859.335416666669</c:v>
                </c:pt>
                <c:pt idx="699">
                  <c:v>35873.35</c:v>
                </c:pt>
                <c:pt idx="700">
                  <c:v>35887.71597222222</c:v>
                </c:pt>
                <c:pt idx="701">
                  <c:v>35901.354166666664</c:v>
                </c:pt>
                <c:pt idx="702">
                  <c:v>35915.352777777778</c:v>
                </c:pt>
                <c:pt idx="703">
                  <c:v>35929.489583333336</c:v>
                </c:pt>
                <c:pt idx="704">
                  <c:v>35943.347222222219</c:v>
                </c:pt>
                <c:pt idx="705">
                  <c:v>35957.363888888889</c:v>
                </c:pt>
                <c:pt idx="706">
                  <c:v>35971.414583333331</c:v>
                </c:pt>
                <c:pt idx="707">
                  <c:v>35985.341666666667</c:v>
                </c:pt>
                <c:pt idx="708">
                  <c:v>35999.384722222225</c:v>
                </c:pt>
                <c:pt idx="709">
                  <c:v>36013.396527777775</c:v>
                </c:pt>
                <c:pt idx="710">
                  <c:v>36027.359722222223</c:v>
                </c:pt>
                <c:pt idx="711">
                  <c:v>36041.366666666669</c:v>
                </c:pt>
                <c:pt idx="712">
                  <c:v>36055.408333333333</c:v>
                </c:pt>
                <c:pt idx="713">
                  <c:v>36069.40347222222</c:v>
                </c:pt>
                <c:pt idx="714">
                  <c:v>36083.679166666669</c:v>
                </c:pt>
                <c:pt idx="715">
                  <c:v>36098.356249999997</c:v>
                </c:pt>
                <c:pt idx="716">
                  <c:v>36109.429861111108</c:v>
                </c:pt>
                <c:pt idx="717">
                  <c:v>36122.506944444445</c:v>
                </c:pt>
                <c:pt idx="718">
                  <c:v>36136.4375</c:v>
                </c:pt>
                <c:pt idx="719">
                  <c:v>36150.434027777781</c:v>
                </c:pt>
                <c:pt idx="720">
                  <c:v>36164.447916666664</c:v>
                </c:pt>
                <c:pt idx="721">
                  <c:v>36178.461805555555</c:v>
                </c:pt>
                <c:pt idx="722">
                  <c:v>36192.465277777781</c:v>
                </c:pt>
                <c:pt idx="723">
                  <c:v>36206.454861111109</c:v>
                </c:pt>
                <c:pt idx="724">
                  <c:v>36220.423611111109</c:v>
                </c:pt>
                <c:pt idx="725">
                  <c:v>36234.420138888891</c:v>
                </c:pt>
                <c:pt idx="726">
                  <c:v>36248.427083333336</c:v>
                </c:pt>
                <c:pt idx="727">
                  <c:v>36262.479166666664</c:v>
                </c:pt>
                <c:pt idx="728">
                  <c:v>36270.604861111111</c:v>
                </c:pt>
                <c:pt idx="729">
                  <c:v>36276.458333333336</c:v>
                </c:pt>
                <c:pt idx="730">
                  <c:v>36297.440972222219</c:v>
                </c:pt>
                <c:pt idx="731">
                  <c:v>36311.465277777781</c:v>
                </c:pt>
                <c:pt idx="732">
                  <c:v>36325.46875</c:v>
                </c:pt>
                <c:pt idx="733">
                  <c:v>36339.5625</c:v>
                </c:pt>
                <c:pt idx="734">
                  <c:v>36353.479166666664</c:v>
                </c:pt>
                <c:pt idx="735">
                  <c:v>36367.552083333336</c:v>
                </c:pt>
                <c:pt idx="736">
                  <c:v>36388.454861111109</c:v>
                </c:pt>
                <c:pt idx="737">
                  <c:v>36402.461805555555</c:v>
                </c:pt>
                <c:pt idx="738">
                  <c:v>36416.548611111109</c:v>
                </c:pt>
                <c:pt idx="739">
                  <c:v>36430.479166666664</c:v>
                </c:pt>
                <c:pt idx="740">
                  <c:v>36444.506944444445</c:v>
                </c:pt>
                <c:pt idx="741">
                  <c:v>36458.479166666664</c:v>
                </c:pt>
                <c:pt idx="742">
                  <c:v>36493.434027777781</c:v>
                </c:pt>
                <c:pt idx="743">
                  <c:v>36507.465277777781</c:v>
                </c:pt>
                <c:pt idx="744">
                  <c:v>36521.46875</c:v>
                </c:pt>
                <c:pt idx="745">
                  <c:v>36535.444444444445</c:v>
                </c:pt>
                <c:pt idx="746">
                  <c:v>36549.434027777781</c:v>
                </c:pt>
                <c:pt idx="747">
                  <c:v>36570.458333333336</c:v>
                </c:pt>
                <c:pt idx="748">
                  <c:v>36584.451388888891</c:v>
                </c:pt>
                <c:pt idx="749">
                  <c:v>36598.482638888891</c:v>
                </c:pt>
                <c:pt idx="750">
                  <c:v>36612.475694444445</c:v>
                </c:pt>
                <c:pt idx="751">
                  <c:v>36626.510416666664</c:v>
                </c:pt>
                <c:pt idx="752">
                  <c:v>36640.493055555555</c:v>
                </c:pt>
                <c:pt idx="753">
                  <c:v>36661.46875</c:v>
                </c:pt>
                <c:pt idx="754">
                  <c:v>36675.4375</c:v>
                </c:pt>
                <c:pt idx="755">
                  <c:v>36689.506944444445</c:v>
                </c:pt>
                <c:pt idx="756">
                  <c:v>36703.458333333336</c:v>
                </c:pt>
                <c:pt idx="757">
                  <c:v>36717.5625</c:v>
                </c:pt>
                <c:pt idx="758">
                  <c:v>36731.458333333336</c:v>
                </c:pt>
                <c:pt idx="759">
                  <c:v>36752.467361111114</c:v>
                </c:pt>
                <c:pt idx="760">
                  <c:v>36766.479166666664</c:v>
                </c:pt>
                <c:pt idx="761">
                  <c:v>36780.447916666664</c:v>
                </c:pt>
                <c:pt idx="762">
                  <c:v>36794.465277777781</c:v>
                </c:pt>
                <c:pt idx="763">
                  <c:v>36808.458333333336</c:v>
                </c:pt>
                <c:pt idx="764">
                  <c:v>36822.486111111109</c:v>
                </c:pt>
                <c:pt idx="765">
                  <c:v>36836.416666666664</c:v>
                </c:pt>
                <c:pt idx="766">
                  <c:v>36850.527777777781</c:v>
                </c:pt>
                <c:pt idx="767">
                  <c:v>36864.46875</c:v>
                </c:pt>
                <c:pt idx="768">
                  <c:v>36878.447916666664</c:v>
                </c:pt>
                <c:pt idx="769">
                  <c:v>36892.479166666664</c:v>
                </c:pt>
                <c:pt idx="770">
                  <c:v>36906.486111111109</c:v>
                </c:pt>
                <c:pt idx="771">
                  <c:v>36920.440972222219</c:v>
                </c:pt>
                <c:pt idx="772">
                  <c:v>36934.472222222219</c:v>
                </c:pt>
                <c:pt idx="773">
                  <c:v>36948.444444444445</c:v>
                </c:pt>
                <c:pt idx="774">
                  <c:v>36962.444444444445</c:v>
                </c:pt>
                <c:pt idx="775">
                  <c:v>36976.482638888891</c:v>
                </c:pt>
                <c:pt idx="776">
                  <c:v>36990.46875</c:v>
                </c:pt>
                <c:pt idx="777">
                  <c:v>37004.520833333336</c:v>
                </c:pt>
                <c:pt idx="778">
                  <c:v>37032.465277777781</c:v>
                </c:pt>
                <c:pt idx="779">
                  <c:v>37046.434027777781</c:v>
                </c:pt>
                <c:pt idx="780">
                  <c:v>37060.440972222219</c:v>
                </c:pt>
                <c:pt idx="781">
                  <c:v>37074.451388888891</c:v>
                </c:pt>
                <c:pt idx="782">
                  <c:v>37088.458333333336</c:v>
                </c:pt>
                <c:pt idx="783">
                  <c:v>37102.451388888891</c:v>
                </c:pt>
                <c:pt idx="784">
                  <c:v>37116.416666666664</c:v>
                </c:pt>
                <c:pt idx="785">
                  <c:v>37130.416666666664</c:v>
                </c:pt>
                <c:pt idx="786">
                  <c:v>37144.556250000001</c:v>
                </c:pt>
                <c:pt idx="787">
                  <c:v>37158.447916666664</c:v>
                </c:pt>
                <c:pt idx="788">
                  <c:v>37172.447916666664</c:v>
                </c:pt>
                <c:pt idx="789">
                  <c:v>37186.458333333336</c:v>
                </c:pt>
                <c:pt idx="790">
                  <c:v>37200.447916666664</c:v>
                </c:pt>
                <c:pt idx="791">
                  <c:v>37214.423611111109</c:v>
                </c:pt>
                <c:pt idx="792">
                  <c:v>37228.434027777781</c:v>
                </c:pt>
                <c:pt idx="793">
                  <c:v>37242.444444444445</c:v>
                </c:pt>
                <c:pt idx="794">
                  <c:v>37256.454861111109</c:v>
                </c:pt>
                <c:pt idx="795">
                  <c:v>37270.440972222219</c:v>
                </c:pt>
                <c:pt idx="796">
                  <c:v>37284.447916666664</c:v>
                </c:pt>
                <c:pt idx="797">
                  <c:v>37298.4375</c:v>
                </c:pt>
                <c:pt idx="798">
                  <c:v>37312.447916666664</c:v>
                </c:pt>
                <c:pt idx="799">
                  <c:v>37326.430555555555</c:v>
                </c:pt>
                <c:pt idx="800">
                  <c:v>37340.444444444445</c:v>
                </c:pt>
                <c:pt idx="801">
                  <c:v>37354.447916666664</c:v>
                </c:pt>
                <c:pt idx="802">
                  <c:v>37368.440972222219</c:v>
                </c:pt>
                <c:pt idx="803">
                  <c:v>37382.444444444445</c:v>
                </c:pt>
                <c:pt idx="804">
                  <c:v>37396.447916666664</c:v>
                </c:pt>
                <c:pt idx="805">
                  <c:v>37424.541666666664</c:v>
                </c:pt>
                <c:pt idx="806">
                  <c:v>37438.416666666664</c:v>
                </c:pt>
                <c:pt idx="807">
                  <c:v>37452.46875</c:v>
                </c:pt>
                <c:pt idx="808">
                  <c:v>37466.440972222219</c:v>
                </c:pt>
                <c:pt idx="809">
                  <c:v>37480.416666666664</c:v>
                </c:pt>
                <c:pt idx="810">
                  <c:v>37494.4375</c:v>
                </c:pt>
                <c:pt idx="811">
                  <c:v>37508.536805555559</c:v>
                </c:pt>
                <c:pt idx="812">
                  <c:v>37522.492361111108</c:v>
                </c:pt>
                <c:pt idx="813">
                  <c:v>37550.416666666664</c:v>
                </c:pt>
                <c:pt idx="814">
                  <c:v>37655.458333333336</c:v>
                </c:pt>
                <c:pt idx="815">
                  <c:v>37669.479166666664</c:v>
                </c:pt>
                <c:pt idx="816">
                  <c:v>37683.479166666664</c:v>
                </c:pt>
                <c:pt idx="817">
                  <c:v>37697.479166666664</c:v>
                </c:pt>
                <c:pt idx="818">
                  <c:v>37760.479166666664</c:v>
                </c:pt>
                <c:pt idx="819">
                  <c:v>37781.479166666664</c:v>
                </c:pt>
                <c:pt idx="820">
                  <c:v>37795.5</c:v>
                </c:pt>
                <c:pt idx="821">
                  <c:v>37809.53125</c:v>
                </c:pt>
                <c:pt idx="822">
                  <c:v>37844.416666666664</c:v>
                </c:pt>
                <c:pt idx="823">
                  <c:v>37872.527777777781</c:v>
                </c:pt>
                <c:pt idx="824">
                  <c:v>37900.520833333336</c:v>
                </c:pt>
                <c:pt idx="825">
                  <c:v>37935.479166666664</c:v>
                </c:pt>
                <c:pt idx="826">
                  <c:v>38005.46875</c:v>
                </c:pt>
                <c:pt idx="827">
                  <c:v>38019.489583333336</c:v>
                </c:pt>
                <c:pt idx="828">
                  <c:v>38019.53125</c:v>
                </c:pt>
                <c:pt idx="829">
                  <c:v>38061.489583333336</c:v>
                </c:pt>
                <c:pt idx="830">
                  <c:v>38096.46875</c:v>
                </c:pt>
                <c:pt idx="831">
                  <c:v>38167.458333333336</c:v>
                </c:pt>
                <c:pt idx="832">
                  <c:v>38194.458333333336</c:v>
                </c:pt>
                <c:pt idx="833">
                  <c:v>38215.479166666664</c:v>
                </c:pt>
                <c:pt idx="834">
                  <c:v>38229.444444444445</c:v>
                </c:pt>
                <c:pt idx="835">
                  <c:v>38243.458333333336</c:v>
                </c:pt>
                <c:pt idx="836">
                  <c:v>38257.416666666664</c:v>
                </c:pt>
                <c:pt idx="837">
                  <c:v>38271.423611111109</c:v>
                </c:pt>
                <c:pt idx="838">
                  <c:v>38300.409722222219</c:v>
                </c:pt>
                <c:pt idx="839">
                  <c:v>38313.409722222219</c:v>
                </c:pt>
                <c:pt idx="840">
                  <c:v>38327.420138888891</c:v>
                </c:pt>
                <c:pt idx="841">
                  <c:v>38341.42083333333</c:v>
                </c:pt>
                <c:pt idx="842">
                  <c:v>38355.429861111108</c:v>
                </c:pt>
                <c:pt idx="843">
                  <c:v>38369.433333333334</c:v>
                </c:pt>
                <c:pt idx="844">
                  <c:v>38383.423611111109</c:v>
                </c:pt>
                <c:pt idx="845">
                  <c:v>38397.427083333336</c:v>
                </c:pt>
                <c:pt idx="846">
                  <c:v>38411.430555555555</c:v>
                </c:pt>
                <c:pt idx="847">
                  <c:v>38418.4375</c:v>
                </c:pt>
                <c:pt idx="848">
                  <c:v>38440.427083333336</c:v>
                </c:pt>
                <c:pt idx="849">
                  <c:v>38440.4375</c:v>
                </c:pt>
                <c:pt idx="850">
                  <c:v>38453.4375</c:v>
                </c:pt>
                <c:pt idx="851">
                  <c:v>38469.447916666664</c:v>
                </c:pt>
                <c:pt idx="852">
                  <c:v>38481.416666666664</c:v>
                </c:pt>
                <c:pt idx="853">
                  <c:v>38509.434027777781</c:v>
                </c:pt>
                <c:pt idx="854">
                  <c:v>38523.44027777778</c:v>
                </c:pt>
                <c:pt idx="855">
                  <c:v>38537.433333333334</c:v>
                </c:pt>
                <c:pt idx="856">
                  <c:v>38551.452777777777</c:v>
                </c:pt>
                <c:pt idx="857">
                  <c:v>38565.442361111112</c:v>
                </c:pt>
                <c:pt idx="858">
                  <c:v>38579.413194444445</c:v>
                </c:pt>
                <c:pt idx="859">
                  <c:v>38593.456944444442</c:v>
                </c:pt>
                <c:pt idx="860">
                  <c:v>38607.445138888892</c:v>
                </c:pt>
                <c:pt idx="861">
                  <c:v>38621.525000000001</c:v>
                </c:pt>
                <c:pt idx="862">
                  <c:v>38635.468055555553</c:v>
                </c:pt>
                <c:pt idx="863">
                  <c:v>38649.434027777781</c:v>
                </c:pt>
                <c:pt idx="864">
                  <c:v>38720.428472222222</c:v>
                </c:pt>
                <c:pt idx="865">
                  <c:v>38733.327777777777</c:v>
                </c:pt>
                <c:pt idx="866">
                  <c:v>38747.479861111111</c:v>
                </c:pt>
                <c:pt idx="867">
                  <c:v>38761.477083333331</c:v>
                </c:pt>
                <c:pt idx="868">
                  <c:v>38774.439583333333</c:v>
                </c:pt>
                <c:pt idx="869">
                  <c:v>38789.442361111112</c:v>
                </c:pt>
                <c:pt idx="870">
                  <c:v>38803.447916666664</c:v>
                </c:pt>
                <c:pt idx="871">
                  <c:v>38836.468055555553</c:v>
                </c:pt>
                <c:pt idx="872">
                  <c:v>38859.438194444447</c:v>
                </c:pt>
                <c:pt idx="873">
                  <c:v>38873.436805555553</c:v>
                </c:pt>
                <c:pt idx="874">
                  <c:v>38887.469444444447</c:v>
                </c:pt>
                <c:pt idx="875">
                  <c:v>38901.436805555553</c:v>
                </c:pt>
                <c:pt idx="876">
                  <c:v>38908.454861111109</c:v>
                </c:pt>
                <c:pt idx="877">
                  <c:v>38922.448611111111</c:v>
                </c:pt>
                <c:pt idx="878">
                  <c:v>38936.482638888891</c:v>
                </c:pt>
                <c:pt idx="879">
                  <c:v>38950.443749999999</c:v>
                </c:pt>
                <c:pt idx="880">
                  <c:v>38964.452777777777</c:v>
                </c:pt>
                <c:pt idx="881">
                  <c:v>38978.461111111108</c:v>
                </c:pt>
                <c:pt idx="882">
                  <c:v>38992.418055555558</c:v>
                </c:pt>
                <c:pt idx="883">
                  <c:v>39013.447916666664</c:v>
                </c:pt>
                <c:pt idx="884">
                  <c:v>39028.453472222223</c:v>
                </c:pt>
                <c:pt idx="885">
                  <c:v>39041.474999999999</c:v>
                </c:pt>
                <c:pt idx="886">
                  <c:v>39055.459027777775</c:v>
                </c:pt>
                <c:pt idx="887">
                  <c:v>39069.429166666669</c:v>
                </c:pt>
                <c:pt idx="888">
                  <c:v>39085.458333333336</c:v>
                </c:pt>
                <c:pt idx="889">
                  <c:v>39111.427083333336</c:v>
                </c:pt>
                <c:pt idx="890">
                  <c:v>39126.409722222219</c:v>
                </c:pt>
                <c:pt idx="891">
                  <c:v>39139.409722222219</c:v>
                </c:pt>
                <c:pt idx="892">
                  <c:v>39153.416666666664</c:v>
                </c:pt>
                <c:pt idx="893">
                  <c:v>39167.4375</c:v>
                </c:pt>
                <c:pt idx="894">
                  <c:v>39182.4375</c:v>
                </c:pt>
                <c:pt idx="895">
                  <c:v>39209.472222222219</c:v>
                </c:pt>
                <c:pt idx="896">
                  <c:v>39246.416666666664</c:v>
                </c:pt>
                <c:pt idx="897">
                  <c:v>39259.456944444442</c:v>
                </c:pt>
                <c:pt idx="898">
                  <c:v>39300.4375</c:v>
                </c:pt>
                <c:pt idx="899">
                  <c:v>39321.458333333336</c:v>
                </c:pt>
                <c:pt idx="900">
                  <c:v>39336.555555555555</c:v>
                </c:pt>
                <c:pt idx="901">
                  <c:v>39336.586805555555</c:v>
                </c:pt>
                <c:pt idx="902">
                  <c:v>39350.427083333336</c:v>
                </c:pt>
                <c:pt idx="903">
                  <c:v>39391.493055555555</c:v>
                </c:pt>
                <c:pt idx="904">
                  <c:v>39457.534722222219</c:v>
                </c:pt>
                <c:pt idx="905">
                  <c:v>39459.498611111114</c:v>
                </c:pt>
                <c:pt idx="906">
                  <c:v>39472.495833333334</c:v>
                </c:pt>
                <c:pt idx="907">
                  <c:v>39503.572222222225</c:v>
                </c:pt>
                <c:pt idx="908">
                  <c:v>39545.52847222222</c:v>
                </c:pt>
                <c:pt idx="909">
                  <c:v>39559.532638888886</c:v>
                </c:pt>
                <c:pt idx="910">
                  <c:v>39587.552083333336</c:v>
                </c:pt>
                <c:pt idx="911">
                  <c:v>39678.663888888892</c:v>
                </c:pt>
                <c:pt idx="912">
                  <c:v>39714.5625</c:v>
                </c:pt>
                <c:pt idx="913">
                  <c:v>39790.520833333336</c:v>
                </c:pt>
                <c:pt idx="914">
                  <c:v>39811.53402777778</c:v>
                </c:pt>
                <c:pt idx="915">
                  <c:v>39847.548611111109</c:v>
                </c:pt>
                <c:pt idx="916">
                  <c:v>39931.554166666669</c:v>
                </c:pt>
                <c:pt idx="917">
                  <c:v>40009.541666666664</c:v>
                </c:pt>
                <c:pt idx="918">
                  <c:v>40022.447916666664</c:v>
                </c:pt>
                <c:pt idx="919">
                  <c:v>40056.479166666664</c:v>
                </c:pt>
                <c:pt idx="920">
                  <c:v>40070.458333333336</c:v>
                </c:pt>
                <c:pt idx="921">
                  <c:v>40155.555555555555</c:v>
                </c:pt>
                <c:pt idx="922">
                  <c:v>40191.461805555555</c:v>
                </c:pt>
                <c:pt idx="923">
                  <c:v>40322.361111111109</c:v>
                </c:pt>
                <c:pt idx="924">
                  <c:v>41529.646527777775</c:v>
                </c:pt>
                <c:pt idx="925">
                  <c:v>41557.293055555558</c:v>
                </c:pt>
                <c:pt idx="926">
                  <c:v>41585.583333333336</c:v>
                </c:pt>
                <c:pt idx="927">
                  <c:v>41612.642361111109</c:v>
                </c:pt>
                <c:pt idx="928">
                  <c:v>41648.589583333334</c:v>
                </c:pt>
                <c:pt idx="929">
                  <c:v>41668.534722222219</c:v>
                </c:pt>
                <c:pt idx="930">
                  <c:v>41697.645833333336</c:v>
                </c:pt>
                <c:pt idx="931">
                  <c:v>41724.440972222219</c:v>
                </c:pt>
                <c:pt idx="932">
                  <c:v>41753.536805555559</c:v>
                </c:pt>
                <c:pt idx="933">
                  <c:v>41788.489583333336</c:v>
                </c:pt>
                <c:pt idx="934">
                  <c:v>41809.472222222219</c:v>
                </c:pt>
                <c:pt idx="935">
                  <c:v>41836.449999999997</c:v>
                </c:pt>
                <c:pt idx="936">
                  <c:v>41899.592361111114</c:v>
                </c:pt>
                <c:pt idx="937">
                  <c:v>41920.48541666667</c:v>
                </c:pt>
                <c:pt idx="938">
                  <c:v>41948.488888888889</c:v>
                </c:pt>
                <c:pt idx="939">
                  <c:v>41985.416666666664</c:v>
                </c:pt>
                <c:pt idx="940">
                  <c:v>42012.463194444441</c:v>
                </c:pt>
                <c:pt idx="941">
                  <c:v>42040.427083333336</c:v>
                </c:pt>
                <c:pt idx="942">
                  <c:v>42068.478472222225</c:v>
                </c:pt>
                <c:pt idx="943">
                  <c:v>42095.540277777778</c:v>
                </c:pt>
                <c:pt idx="944">
                  <c:v>42130.472222222219</c:v>
                </c:pt>
                <c:pt idx="945">
                  <c:v>42152.493750000001</c:v>
                </c:pt>
                <c:pt idx="946">
                  <c:v>42180.46875</c:v>
                </c:pt>
                <c:pt idx="947">
                  <c:v>42208.540277777778</c:v>
                </c:pt>
                <c:pt idx="948">
                  <c:v>42235.458333333336</c:v>
                </c:pt>
                <c:pt idx="949">
                  <c:v>42264.548611111109</c:v>
                </c:pt>
                <c:pt idx="950">
                  <c:v>42284.443055555559</c:v>
                </c:pt>
                <c:pt idx="951">
                  <c:v>42319.454861111109</c:v>
                </c:pt>
                <c:pt idx="952">
                  <c:v>42347.443749999999</c:v>
                </c:pt>
                <c:pt idx="953">
                  <c:v>42376.486111111109</c:v>
                </c:pt>
                <c:pt idx="954">
                  <c:v>42411.532638888886</c:v>
                </c:pt>
                <c:pt idx="955">
                  <c:v>42495.422222222223</c:v>
                </c:pt>
                <c:pt idx="956">
                  <c:v>42529.45208333333</c:v>
                </c:pt>
                <c:pt idx="957">
                  <c:v>42578.503472222219</c:v>
                </c:pt>
                <c:pt idx="958">
                  <c:v>42600.416666666664</c:v>
                </c:pt>
                <c:pt idx="959">
                  <c:v>42621.478472222225</c:v>
                </c:pt>
                <c:pt idx="960">
                  <c:v>42641.470138888886</c:v>
                </c:pt>
                <c:pt idx="961">
                  <c:v>42677.425694444442</c:v>
                </c:pt>
                <c:pt idx="962">
                  <c:v>42694.416666666664</c:v>
                </c:pt>
                <c:pt idx="963">
                  <c:v>42717.454861111109</c:v>
                </c:pt>
                <c:pt idx="964">
                  <c:v>42746.452777777777</c:v>
                </c:pt>
                <c:pt idx="965">
                  <c:v>42775.47152777778</c:v>
                </c:pt>
                <c:pt idx="966">
                  <c:v>42809.477777777778</c:v>
                </c:pt>
                <c:pt idx="967">
                  <c:v>42832.462500000001</c:v>
                </c:pt>
                <c:pt idx="968">
                  <c:v>42873.424305555556</c:v>
                </c:pt>
                <c:pt idx="969">
                  <c:v>42900.459722222222</c:v>
                </c:pt>
                <c:pt idx="970">
                  <c:v>43047.42291666667</c:v>
                </c:pt>
              </c:numCache>
            </c:numRef>
          </c:cat>
          <c:val>
            <c:numRef>
              <c:f>N23_102397!$H$2:$H$972</c:f>
              <c:numCache>
                <c:formatCode>General</c:formatCode>
                <c:ptCount val="971"/>
                <c:pt idx="67">
                  <c:v>1200</c:v>
                </c:pt>
                <c:pt idx="69">
                  <c:v>1190</c:v>
                </c:pt>
                <c:pt idx="74">
                  <c:v>897</c:v>
                </c:pt>
                <c:pt idx="75">
                  <c:v>913</c:v>
                </c:pt>
                <c:pt idx="76">
                  <c:v>954</c:v>
                </c:pt>
                <c:pt idx="78">
                  <c:v>963</c:v>
                </c:pt>
                <c:pt idx="79">
                  <c:v>942</c:v>
                </c:pt>
                <c:pt idx="80">
                  <c:v>952</c:v>
                </c:pt>
                <c:pt idx="81">
                  <c:v>963</c:v>
                </c:pt>
                <c:pt idx="82">
                  <c:v>1050</c:v>
                </c:pt>
                <c:pt idx="83">
                  <c:v>984</c:v>
                </c:pt>
                <c:pt idx="84">
                  <c:v>1007</c:v>
                </c:pt>
                <c:pt idx="85">
                  <c:v>1040</c:v>
                </c:pt>
                <c:pt idx="86">
                  <c:v>1017</c:v>
                </c:pt>
                <c:pt idx="87">
                  <c:v>1057</c:v>
                </c:pt>
                <c:pt idx="88">
                  <c:v>1046</c:v>
                </c:pt>
                <c:pt idx="89">
                  <c:v>1071</c:v>
                </c:pt>
                <c:pt idx="90">
                  <c:v>1065</c:v>
                </c:pt>
                <c:pt idx="91">
                  <c:v>1101</c:v>
                </c:pt>
                <c:pt idx="92">
                  <c:v>1118</c:v>
                </c:pt>
                <c:pt idx="93">
                  <c:v>1125</c:v>
                </c:pt>
                <c:pt idx="94">
                  <c:v>1137</c:v>
                </c:pt>
                <c:pt idx="95">
                  <c:v>1161</c:v>
                </c:pt>
                <c:pt idx="96">
                  <c:v>1143</c:v>
                </c:pt>
                <c:pt idx="97">
                  <c:v>1146</c:v>
                </c:pt>
                <c:pt idx="98">
                  <c:v>1165</c:v>
                </c:pt>
                <c:pt idx="99">
                  <c:v>1152</c:v>
                </c:pt>
                <c:pt idx="100">
                  <c:v>1179</c:v>
                </c:pt>
                <c:pt idx="101">
                  <c:v>1189</c:v>
                </c:pt>
                <c:pt idx="102">
                  <c:v>1237</c:v>
                </c:pt>
                <c:pt idx="103">
                  <c:v>1252</c:v>
                </c:pt>
                <c:pt idx="104">
                  <c:v>1265</c:v>
                </c:pt>
                <c:pt idx="105">
                  <c:v>1293</c:v>
                </c:pt>
                <c:pt idx="106">
                  <c:v>1270</c:v>
                </c:pt>
                <c:pt idx="107">
                  <c:v>1274</c:v>
                </c:pt>
                <c:pt idx="108">
                  <c:v>1295</c:v>
                </c:pt>
                <c:pt idx="109">
                  <c:v>1330</c:v>
                </c:pt>
                <c:pt idx="110">
                  <c:v>1353</c:v>
                </c:pt>
                <c:pt idx="111">
                  <c:v>1315</c:v>
                </c:pt>
                <c:pt idx="112">
                  <c:v>1419</c:v>
                </c:pt>
                <c:pt idx="113">
                  <c:v>1353</c:v>
                </c:pt>
                <c:pt idx="114">
                  <c:v>1343</c:v>
                </c:pt>
                <c:pt idx="115">
                  <c:v>1383</c:v>
                </c:pt>
                <c:pt idx="116">
                  <c:v>1276</c:v>
                </c:pt>
                <c:pt idx="117">
                  <c:v>1159</c:v>
                </c:pt>
                <c:pt idx="118">
                  <c:v>1174</c:v>
                </c:pt>
                <c:pt idx="119">
                  <c:v>1192</c:v>
                </c:pt>
                <c:pt idx="120">
                  <c:v>1157</c:v>
                </c:pt>
                <c:pt idx="121">
                  <c:v>1158</c:v>
                </c:pt>
                <c:pt idx="122">
                  <c:v>1075</c:v>
                </c:pt>
                <c:pt idx="123">
                  <c:v>1088</c:v>
                </c:pt>
                <c:pt idx="124">
                  <c:v>1092</c:v>
                </c:pt>
                <c:pt idx="125">
                  <c:v>1106</c:v>
                </c:pt>
                <c:pt idx="126">
                  <c:v>603</c:v>
                </c:pt>
                <c:pt idx="127">
                  <c:v>594</c:v>
                </c:pt>
                <c:pt idx="128">
                  <c:v>605</c:v>
                </c:pt>
                <c:pt idx="129">
                  <c:v>720</c:v>
                </c:pt>
                <c:pt idx="130">
                  <c:v>723</c:v>
                </c:pt>
                <c:pt idx="131">
                  <c:v>786</c:v>
                </c:pt>
                <c:pt idx="132">
                  <c:v>843</c:v>
                </c:pt>
                <c:pt idx="133">
                  <c:v>858</c:v>
                </c:pt>
                <c:pt idx="134">
                  <c:v>928</c:v>
                </c:pt>
                <c:pt idx="135">
                  <c:v>980</c:v>
                </c:pt>
                <c:pt idx="136">
                  <c:v>992</c:v>
                </c:pt>
                <c:pt idx="137">
                  <c:v>1014</c:v>
                </c:pt>
                <c:pt idx="138">
                  <c:v>1088</c:v>
                </c:pt>
                <c:pt idx="139">
                  <c:v>1075</c:v>
                </c:pt>
                <c:pt idx="140">
                  <c:v>1100</c:v>
                </c:pt>
                <c:pt idx="141">
                  <c:v>1098</c:v>
                </c:pt>
                <c:pt idx="142">
                  <c:v>1139</c:v>
                </c:pt>
                <c:pt idx="143">
                  <c:v>1125</c:v>
                </c:pt>
                <c:pt idx="144">
                  <c:v>1284</c:v>
                </c:pt>
                <c:pt idx="145">
                  <c:v>1367</c:v>
                </c:pt>
                <c:pt idx="146">
                  <c:v>1412</c:v>
                </c:pt>
                <c:pt idx="147">
                  <c:v>1478</c:v>
                </c:pt>
                <c:pt idx="148">
                  <c:v>1493</c:v>
                </c:pt>
                <c:pt idx="149">
                  <c:v>1585</c:v>
                </c:pt>
                <c:pt idx="150">
                  <c:v>1598</c:v>
                </c:pt>
                <c:pt idx="151">
                  <c:v>1605</c:v>
                </c:pt>
                <c:pt idx="152">
                  <c:v>1675</c:v>
                </c:pt>
                <c:pt idx="153">
                  <c:v>1718</c:v>
                </c:pt>
                <c:pt idx="154">
                  <c:v>1780</c:v>
                </c:pt>
                <c:pt idx="155">
                  <c:v>1837</c:v>
                </c:pt>
                <c:pt idx="156">
                  <c:v>1857</c:v>
                </c:pt>
                <c:pt idx="157">
                  <c:v>1846</c:v>
                </c:pt>
                <c:pt idx="158">
                  <c:v>1741</c:v>
                </c:pt>
                <c:pt idx="159">
                  <c:v>1413</c:v>
                </c:pt>
                <c:pt idx="160">
                  <c:v>734</c:v>
                </c:pt>
                <c:pt idx="161">
                  <c:v>764</c:v>
                </c:pt>
                <c:pt idx="162">
                  <c:v>775</c:v>
                </c:pt>
                <c:pt idx="163">
                  <c:v>786</c:v>
                </c:pt>
                <c:pt idx="164">
                  <c:v>790</c:v>
                </c:pt>
                <c:pt idx="165">
                  <c:v>851</c:v>
                </c:pt>
                <c:pt idx="166">
                  <c:v>857</c:v>
                </c:pt>
                <c:pt idx="167">
                  <c:v>873</c:v>
                </c:pt>
                <c:pt idx="168">
                  <c:v>880</c:v>
                </c:pt>
                <c:pt idx="169">
                  <c:v>881</c:v>
                </c:pt>
                <c:pt idx="170">
                  <c:v>906</c:v>
                </c:pt>
                <c:pt idx="171">
                  <c:v>905</c:v>
                </c:pt>
                <c:pt idx="172">
                  <c:v>934</c:v>
                </c:pt>
                <c:pt idx="173">
                  <c:v>951</c:v>
                </c:pt>
                <c:pt idx="174">
                  <c:v>954</c:v>
                </c:pt>
                <c:pt idx="175">
                  <c:v>873</c:v>
                </c:pt>
                <c:pt idx="176">
                  <c:v>969</c:v>
                </c:pt>
                <c:pt idx="177">
                  <c:v>913</c:v>
                </c:pt>
                <c:pt idx="178">
                  <c:v>922</c:v>
                </c:pt>
                <c:pt idx="179">
                  <c:v>933</c:v>
                </c:pt>
                <c:pt idx="180">
                  <c:v>938</c:v>
                </c:pt>
                <c:pt idx="181">
                  <c:v>915</c:v>
                </c:pt>
                <c:pt idx="182">
                  <c:v>911</c:v>
                </c:pt>
                <c:pt idx="183">
                  <c:v>916</c:v>
                </c:pt>
                <c:pt idx="184">
                  <c:v>906</c:v>
                </c:pt>
                <c:pt idx="185">
                  <c:v>915</c:v>
                </c:pt>
                <c:pt idx="186">
                  <c:v>917</c:v>
                </c:pt>
                <c:pt idx="187">
                  <c:v>924</c:v>
                </c:pt>
                <c:pt idx="188">
                  <c:v>933</c:v>
                </c:pt>
                <c:pt idx="189">
                  <c:v>960</c:v>
                </c:pt>
                <c:pt idx="190">
                  <c:v>973</c:v>
                </c:pt>
                <c:pt idx="191">
                  <c:v>953</c:v>
                </c:pt>
                <c:pt idx="192">
                  <c:v>947</c:v>
                </c:pt>
                <c:pt idx="193">
                  <c:v>957</c:v>
                </c:pt>
                <c:pt idx="194">
                  <c:v>951</c:v>
                </c:pt>
                <c:pt idx="195">
                  <c:v>964</c:v>
                </c:pt>
                <c:pt idx="196">
                  <c:v>967</c:v>
                </c:pt>
                <c:pt idx="197">
                  <c:v>951</c:v>
                </c:pt>
                <c:pt idx="198">
                  <c:v>1013</c:v>
                </c:pt>
                <c:pt idx="199">
                  <c:v>962</c:v>
                </c:pt>
                <c:pt idx="200">
                  <c:v>953</c:v>
                </c:pt>
                <c:pt idx="201">
                  <c:v>962</c:v>
                </c:pt>
                <c:pt idx="202">
                  <c:v>903</c:v>
                </c:pt>
                <c:pt idx="203">
                  <c:v>932</c:v>
                </c:pt>
                <c:pt idx="204">
                  <c:v>902</c:v>
                </c:pt>
                <c:pt idx="205">
                  <c:v>911</c:v>
                </c:pt>
                <c:pt idx="206">
                  <c:v>922</c:v>
                </c:pt>
                <c:pt idx="207">
                  <c:v>912</c:v>
                </c:pt>
                <c:pt idx="208">
                  <c:v>911</c:v>
                </c:pt>
                <c:pt idx="209">
                  <c:v>922</c:v>
                </c:pt>
                <c:pt idx="210">
                  <c:v>826</c:v>
                </c:pt>
                <c:pt idx="211">
                  <c:v>657</c:v>
                </c:pt>
                <c:pt idx="212">
                  <c:v>667</c:v>
                </c:pt>
                <c:pt idx="213">
                  <c:v>676</c:v>
                </c:pt>
                <c:pt idx="214">
                  <c:v>698</c:v>
                </c:pt>
                <c:pt idx="215">
                  <c:v>693</c:v>
                </c:pt>
                <c:pt idx="216">
                  <c:v>671</c:v>
                </c:pt>
                <c:pt idx="217">
                  <c:v>678</c:v>
                </c:pt>
                <c:pt idx="218">
                  <c:v>687</c:v>
                </c:pt>
                <c:pt idx="219">
                  <c:v>640</c:v>
                </c:pt>
                <c:pt idx="220">
                  <c:v>668</c:v>
                </c:pt>
                <c:pt idx="221">
                  <c:v>653</c:v>
                </c:pt>
                <c:pt idx="222">
                  <c:v>663</c:v>
                </c:pt>
                <c:pt idx="223">
                  <c:v>665</c:v>
                </c:pt>
                <c:pt idx="224">
                  <c:v>706</c:v>
                </c:pt>
                <c:pt idx="225">
                  <c:v>691</c:v>
                </c:pt>
                <c:pt idx="226">
                  <c:v>713</c:v>
                </c:pt>
                <c:pt idx="227">
                  <c:v>717</c:v>
                </c:pt>
                <c:pt idx="228">
                  <c:v>731</c:v>
                </c:pt>
                <c:pt idx="229">
                  <c:v>711</c:v>
                </c:pt>
                <c:pt idx="230">
                  <c:v>737</c:v>
                </c:pt>
                <c:pt idx="231">
                  <c:v>749</c:v>
                </c:pt>
                <c:pt idx="232">
                  <c:v>738</c:v>
                </c:pt>
                <c:pt idx="233">
                  <c:v>738</c:v>
                </c:pt>
                <c:pt idx="234">
                  <c:v>749</c:v>
                </c:pt>
                <c:pt idx="235">
                  <c:v>756</c:v>
                </c:pt>
                <c:pt idx="236">
                  <c:v>769</c:v>
                </c:pt>
                <c:pt idx="237">
                  <c:v>776</c:v>
                </c:pt>
                <c:pt idx="238">
                  <c:v>789</c:v>
                </c:pt>
                <c:pt idx="239">
                  <c:v>767</c:v>
                </c:pt>
                <c:pt idx="240">
                  <c:v>785</c:v>
                </c:pt>
                <c:pt idx="241">
                  <c:v>800</c:v>
                </c:pt>
                <c:pt idx="242">
                  <c:v>798</c:v>
                </c:pt>
                <c:pt idx="243">
                  <c:v>798</c:v>
                </c:pt>
                <c:pt idx="244">
                  <c:v>806</c:v>
                </c:pt>
                <c:pt idx="245">
                  <c:v>812</c:v>
                </c:pt>
                <c:pt idx="246">
                  <c:v>823</c:v>
                </c:pt>
                <c:pt idx="247">
                  <c:v>823</c:v>
                </c:pt>
                <c:pt idx="248">
                  <c:v>828</c:v>
                </c:pt>
                <c:pt idx="249">
                  <c:v>818</c:v>
                </c:pt>
                <c:pt idx="250">
                  <c:v>818</c:v>
                </c:pt>
                <c:pt idx="251">
                  <c:v>847</c:v>
                </c:pt>
                <c:pt idx="252">
                  <c:v>825</c:v>
                </c:pt>
                <c:pt idx="253">
                  <c:v>834</c:v>
                </c:pt>
                <c:pt idx="254">
                  <c:v>803</c:v>
                </c:pt>
                <c:pt idx="255">
                  <c:v>809</c:v>
                </c:pt>
                <c:pt idx="256">
                  <c:v>817</c:v>
                </c:pt>
                <c:pt idx="257">
                  <c:v>815</c:v>
                </c:pt>
                <c:pt idx="258">
                  <c:v>827</c:v>
                </c:pt>
                <c:pt idx="259">
                  <c:v>817</c:v>
                </c:pt>
                <c:pt idx="260">
                  <c:v>813</c:v>
                </c:pt>
                <c:pt idx="261">
                  <c:v>818</c:v>
                </c:pt>
                <c:pt idx="262">
                  <c:v>829</c:v>
                </c:pt>
                <c:pt idx="263">
                  <c:v>831</c:v>
                </c:pt>
                <c:pt idx="264">
                  <c:v>839</c:v>
                </c:pt>
                <c:pt idx="265">
                  <c:v>832</c:v>
                </c:pt>
                <c:pt idx="266">
                  <c:v>865</c:v>
                </c:pt>
                <c:pt idx="267">
                  <c:v>860</c:v>
                </c:pt>
                <c:pt idx="268">
                  <c:v>820</c:v>
                </c:pt>
                <c:pt idx="269">
                  <c:v>825</c:v>
                </c:pt>
                <c:pt idx="270">
                  <c:v>841</c:v>
                </c:pt>
                <c:pt idx="271">
                  <c:v>832</c:v>
                </c:pt>
                <c:pt idx="272">
                  <c:v>832</c:v>
                </c:pt>
                <c:pt idx="273">
                  <c:v>834</c:v>
                </c:pt>
                <c:pt idx="274">
                  <c:v>849</c:v>
                </c:pt>
                <c:pt idx="275">
                  <c:v>826</c:v>
                </c:pt>
                <c:pt idx="276">
                  <c:v>846</c:v>
                </c:pt>
                <c:pt idx="277">
                  <c:v>848</c:v>
                </c:pt>
                <c:pt idx="278">
                  <c:v>848</c:v>
                </c:pt>
                <c:pt idx="279">
                  <c:v>836</c:v>
                </c:pt>
                <c:pt idx="280">
                  <c:v>830</c:v>
                </c:pt>
                <c:pt idx="281">
                  <c:v>823</c:v>
                </c:pt>
                <c:pt idx="282">
                  <c:v>825</c:v>
                </c:pt>
                <c:pt idx="283">
                  <c:v>825</c:v>
                </c:pt>
                <c:pt idx="284">
                  <c:v>821</c:v>
                </c:pt>
                <c:pt idx="285">
                  <c:v>825</c:v>
                </c:pt>
                <c:pt idx="286">
                  <c:v>807</c:v>
                </c:pt>
                <c:pt idx="287">
                  <c:v>798</c:v>
                </c:pt>
                <c:pt idx="288">
                  <c:v>809</c:v>
                </c:pt>
                <c:pt idx="289">
                  <c:v>822</c:v>
                </c:pt>
                <c:pt idx="290">
                  <c:v>820</c:v>
                </c:pt>
                <c:pt idx="291">
                  <c:v>830</c:v>
                </c:pt>
                <c:pt idx="300">
                  <c:v>874</c:v>
                </c:pt>
                <c:pt idx="301">
                  <c:v>911</c:v>
                </c:pt>
                <c:pt idx="302">
                  <c:v>207</c:v>
                </c:pt>
                <c:pt idx="304">
                  <c:v>424</c:v>
                </c:pt>
                <c:pt idx="308">
                  <c:v>868</c:v>
                </c:pt>
                <c:pt idx="309">
                  <c:v>866</c:v>
                </c:pt>
                <c:pt idx="310">
                  <c:v>881</c:v>
                </c:pt>
                <c:pt idx="311">
                  <c:v>862</c:v>
                </c:pt>
                <c:pt idx="312">
                  <c:v>855</c:v>
                </c:pt>
                <c:pt idx="313">
                  <c:v>859</c:v>
                </c:pt>
                <c:pt idx="314">
                  <c:v>879</c:v>
                </c:pt>
                <c:pt idx="315">
                  <c:v>842</c:v>
                </c:pt>
                <c:pt idx="316">
                  <c:v>862</c:v>
                </c:pt>
                <c:pt idx="317">
                  <c:v>882</c:v>
                </c:pt>
                <c:pt idx="318">
                  <c:v>877</c:v>
                </c:pt>
                <c:pt idx="319">
                  <c:v>400</c:v>
                </c:pt>
                <c:pt idx="320">
                  <c:v>296</c:v>
                </c:pt>
                <c:pt idx="321">
                  <c:v>298</c:v>
                </c:pt>
                <c:pt idx="322">
                  <c:v>307</c:v>
                </c:pt>
                <c:pt idx="323">
                  <c:v>315</c:v>
                </c:pt>
                <c:pt idx="324">
                  <c:v>323</c:v>
                </c:pt>
                <c:pt idx="325">
                  <c:v>325</c:v>
                </c:pt>
                <c:pt idx="326">
                  <c:v>321</c:v>
                </c:pt>
                <c:pt idx="327">
                  <c:v>329</c:v>
                </c:pt>
                <c:pt idx="328">
                  <c:v>374</c:v>
                </c:pt>
                <c:pt idx="329">
                  <c:v>405</c:v>
                </c:pt>
                <c:pt idx="330">
                  <c:v>504</c:v>
                </c:pt>
                <c:pt idx="331">
                  <c:v>497</c:v>
                </c:pt>
                <c:pt idx="332">
                  <c:v>504</c:v>
                </c:pt>
                <c:pt idx="333">
                  <c:v>522</c:v>
                </c:pt>
                <c:pt idx="334">
                  <c:v>568</c:v>
                </c:pt>
                <c:pt idx="335">
                  <c:v>568</c:v>
                </c:pt>
                <c:pt idx="336">
                  <c:v>575</c:v>
                </c:pt>
                <c:pt idx="337">
                  <c:v>582</c:v>
                </c:pt>
                <c:pt idx="338">
                  <c:v>521</c:v>
                </c:pt>
                <c:pt idx="339">
                  <c:v>561</c:v>
                </c:pt>
                <c:pt idx="340">
                  <c:v>609</c:v>
                </c:pt>
                <c:pt idx="341">
                  <c:v>623</c:v>
                </c:pt>
                <c:pt idx="342">
                  <c:v>625</c:v>
                </c:pt>
                <c:pt idx="343">
                  <c:v>636</c:v>
                </c:pt>
                <c:pt idx="344">
                  <c:v>637</c:v>
                </c:pt>
                <c:pt idx="345">
                  <c:v>776</c:v>
                </c:pt>
                <c:pt idx="346">
                  <c:v>650</c:v>
                </c:pt>
                <c:pt idx="347">
                  <c:v>661</c:v>
                </c:pt>
                <c:pt idx="348">
                  <c:v>697</c:v>
                </c:pt>
                <c:pt idx="349">
                  <c:v>708</c:v>
                </c:pt>
                <c:pt idx="350">
                  <c:v>620</c:v>
                </c:pt>
                <c:pt idx="351">
                  <c:v>582</c:v>
                </c:pt>
                <c:pt idx="352">
                  <c:v>561</c:v>
                </c:pt>
                <c:pt idx="353">
                  <c:v>649</c:v>
                </c:pt>
                <c:pt idx="354">
                  <c:v>642</c:v>
                </c:pt>
                <c:pt idx="355">
                  <c:v>666</c:v>
                </c:pt>
                <c:pt idx="356">
                  <c:v>696</c:v>
                </c:pt>
                <c:pt idx="357">
                  <c:v>670</c:v>
                </c:pt>
                <c:pt idx="358">
                  <c:v>631</c:v>
                </c:pt>
                <c:pt idx="359">
                  <c:v>641</c:v>
                </c:pt>
                <c:pt idx="360">
                  <c:v>685</c:v>
                </c:pt>
                <c:pt idx="361">
                  <c:v>680</c:v>
                </c:pt>
                <c:pt idx="362">
                  <c:v>673</c:v>
                </c:pt>
                <c:pt idx="363">
                  <c:v>637</c:v>
                </c:pt>
                <c:pt idx="364">
                  <c:v>641</c:v>
                </c:pt>
                <c:pt idx="365">
                  <c:v>690</c:v>
                </c:pt>
                <c:pt idx="366">
                  <c:v>703</c:v>
                </c:pt>
                <c:pt idx="367">
                  <c:v>739</c:v>
                </c:pt>
                <c:pt idx="368">
                  <c:v>750</c:v>
                </c:pt>
                <c:pt idx="369">
                  <c:v>635</c:v>
                </c:pt>
                <c:pt idx="370">
                  <c:v>664</c:v>
                </c:pt>
                <c:pt idx="371">
                  <c:v>643</c:v>
                </c:pt>
                <c:pt idx="372">
                  <c:v>617</c:v>
                </c:pt>
                <c:pt idx="373">
                  <c:v>451</c:v>
                </c:pt>
                <c:pt idx="374">
                  <c:v>423</c:v>
                </c:pt>
                <c:pt idx="375">
                  <c:v>425</c:v>
                </c:pt>
                <c:pt idx="376">
                  <c:v>424</c:v>
                </c:pt>
                <c:pt idx="377">
                  <c:v>426</c:v>
                </c:pt>
                <c:pt idx="378">
                  <c:v>440</c:v>
                </c:pt>
                <c:pt idx="379">
                  <c:v>440</c:v>
                </c:pt>
                <c:pt idx="380">
                  <c:v>450</c:v>
                </c:pt>
                <c:pt idx="381">
                  <c:v>456</c:v>
                </c:pt>
                <c:pt idx="382">
                  <c:v>461</c:v>
                </c:pt>
                <c:pt idx="383">
                  <c:v>462</c:v>
                </c:pt>
                <c:pt idx="384">
                  <c:v>459</c:v>
                </c:pt>
                <c:pt idx="385">
                  <c:v>475</c:v>
                </c:pt>
                <c:pt idx="386">
                  <c:v>478</c:v>
                </c:pt>
                <c:pt idx="387">
                  <c:v>498</c:v>
                </c:pt>
                <c:pt idx="388">
                  <c:v>561</c:v>
                </c:pt>
                <c:pt idx="389">
                  <c:v>500</c:v>
                </c:pt>
                <c:pt idx="390">
                  <c:v>497</c:v>
                </c:pt>
                <c:pt idx="391">
                  <c:v>494</c:v>
                </c:pt>
                <c:pt idx="392">
                  <c:v>500</c:v>
                </c:pt>
                <c:pt idx="393">
                  <c:v>506</c:v>
                </c:pt>
                <c:pt idx="394">
                  <c:v>506</c:v>
                </c:pt>
                <c:pt idx="395">
                  <c:v>526</c:v>
                </c:pt>
                <c:pt idx="396">
                  <c:v>527</c:v>
                </c:pt>
                <c:pt idx="397">
                  <c:v>517</c:v>
                </c:pt>
                <c:pt idx="398">
                  <c:v>521</c:v>
                </c:pt>
                <c:pt idx="399">
                  <c:v>520</c:v>
                </c:pt>
                <c:pt idx="400">
                  <c:v>524</c:v>
                </c:pt>
                <c:pt idx="401">
                  <c:v>521</c:v>
                </c:pt>
                <c:pt idx="402">
                  <c:v>524</c:v>
                </c:pt>
                <c:pt idx="403">
                  <c:v>524</c:v>
                </c:pt>
                <c:pt idx="404">
                  <c:v>527</c:v>
                </c:pt>
                <c:pt idx="405">
                  <c:v>527</c:v>
                </c:pt>
                <c:pt idx="406">
                  <c:v>537</c:v>
                </c:pt>
                <c:pt idx="407">
                  <c:v>538</c:v>
                </c:pt>
                <c:pt idx="408">
                  <c:v>537</c:v>
                </c:pt>
                <c:pt idx="409">
                  <c:v>539</c:v>
                </c:pt>
                <c:pt idx="410">
                  <c:v>535</c:v>
                </c:pt>
                <c:pt idx="411">
                  <c:v>546</c:v>
                </c:pt>
                <c:pt idx="412">
                  <c:v>546</c:v>
                </c:pt>
                <c:pt idx="413">
                  <c:v>558</c:v>
                </c:pt>
                <c:pt idx="414">
                  <c:v>538</c:v>
                </c:pt>
                <c:pt idx="415">
                  <c:v>544</c:v>
                </c:pt>
                <c:pt idx="416">
                  <c:v>537</c:v>
                </c:pt>
                <c:pt idx="417">
                  <c:v>547</c:v>
                </c:pt>
                <c:pt idx="418">
                  <c:v>586</c:v>
                </c:pt>
                <c:pt idx="419">
                  <c:v>575</c:v>
                </c:pt>
                <c:pt idx="420">
                  <c:v>586</c:v>
                </c:pt>
                <c:pt idx="421">
                  <c:v>596</c:v>
                </c:pt>
                <c:pt idx="422">
                  <c:v>579</c:v>
                </c:pt>
                <c:pt idx="423">
                  <c:v>597</c:v>
                </c:pt>
                <c:pt idx="424">
                  <c:v>621</c:v>
                </c:pt>
                <c:pt idx="425">
                  <c:v>623</c:v>
                </c:pt>
                <c:pt idx="426">
                  <c:v>636</c:v>
                </c:pt>
                <c:pt idx="427">
                  <c:v>656</c:v>
                </c:pt>
                <c:pt idx="428">
                  <c:v>673</c:v>
                </c:pt>
                <c:pt idx="429">
                  <c:v>691</c:v>
                </c:pt>
                <c:pt idx="430">
                  <c:v>707</c:v>
                </c:pt>
                <c:pt idx="431">
                  <c:v>716</c:v>
                </c:pt>
                <c:pt idx="432">
                  <c:v>731</c:v>
                </c:pt>
                <c:pt idx="433">
                  <c:v>741</c:v>
                </c:pt>
                <c:pt idx="434">
                  <c:v>744</c:v>
                </c:pt>
                <c:pt idx="435">
                  <c:v>741</c:v>
                </c:pt>
                <c:pt idx="436">
                  <c:v>751</c:v>
                </c:pt>
                <c:pt idx="437">
                  <c:v>749</c:v>
                </c:pt>
                <c:pt idx="438">
                  <c:v>758</c:v>
                </c:pt>
                <c:pt idx="439">
                  <c:v>785</c:v>
                </c:pt>
                <c:pt idx="440">
                  <c:v>803</c:v>
                </c:pt>
                <c:pt idx="441">
                  <c:v>811</c:v>
                </c:pt>
                <c:pt idx="442">
                  <c:v>834</c:v>
                </c:pt>
                <c:pt idx="443">
                  <c:v>823</c:v>
                </c:pt>
                <c:pt idx="444">
                  <c:v>852</c:v>
                </c:pt>
                <c:pt idx="445">
                  <c:v>853</c:v>
                </c:pt>
                <c:pt idx="446">
                  <c:v>855</c:v>
                </c:pt>
                <c:pt idx="447">
                  <c:v>878</c:v>
                </c:pt>
                <c:pt idx="448">
                  <c:v>888</c:v>
                </c:pt>
                <c:pt idx="449">
                  <c:v>880</c:v>
                </c:pt>
                <c:pt idx="450">
                  <c:v>890</c:v>
                </c:pt>
                <c:pt idx="451">
                  <c:v>893</c:v>
                </c:pt>
                <c:pt idx="452">
                  <c:v>898</c:v>
                </c:pt>
                <c:pt idx="453">
                  <c:v>909</c:v>
                </c:pt>
                <c:pt idx="454">
                  <c:v>936</c:v>
                </c:pt>
                <c:pt idx="455">
                  <c:v>948</c:v>
                </c:pt>
                <c:pt idx="456">
                  <c:v>960</c:v>
                </c:pt>
                <c:pt idx="457">
                  <c:v>981</c:v>
                </c:pt>
                <c:pt idx="458">
                  <c:v>973</c:v>
                </c:pt>
                <c:pt idx="459">
                  <c:v>981</c:v>
                </c:pt>
                <c:pt idx="460">
                  <c:v>980</c:v>
                </c:pt>
                <c:pt idx="461">
                  <c:v>955</c:v>
                </c:pt>
                <c:pt idx="462">
                  <c:v>914</c:v>
                </c:pt>
                <c:pt idx="463">
                  <c:v>891</c:v>
                </c:pt>
                <c:pt idx="464">
                  <c:v>884</c:v>
                </c:pt>
                <c:pt idx="465">
                  <c:v>901</c:v>
                </c:pt>
                <c:pt idx="466">
                  <c:v>894</c:v>
                </c:pt>
                <c:pt idx="467">
                  <c:v>870</c:v>
                </c:pt>
                <c:pt idx="468">
                  <c:v>863</c:v>
                </c:pt>
                <c:pt idx="469">
                  <c:v>894</c:v>
                </c:pt>
                <c:pt idx="470">
                  <c:v>861</c:v>
                </c:pt>
                <c:pt idx="471">
                  <c:v>818</c:v>
                </c:pt>
                <c:pt idx="472">
                  <c:v>775</c:v>
                </c:pt>
                <c:pt idx="473">
                  <c:v>728</c:v>
                </c:pt>
                <c:pt idx="474">
                  <c:v>658</c:v>
                </c:pt>
                <c:pt idx="475">
                  <c:v>633</c:v>
                </c:pt>
                <c:pt idx="476">
                  <c:v>629</c:v>
                </c:pt>
                <c:pt idx="477">
                  <c:v>627</c:v>
                </c:pt>
                <c:pt idx="478">
                  <c:v>621</c:v>
                </c:pt>
                <c:pt idx="479">
                  <c:v>640</c:v>
                </c:pt>
                <c:pt idx="480">
                  <c:v>660</c:v>
                </c:pt>
                <c:pt idx="481">
                  <c:v>647</c:v>
                </c:pt>
                <c:pt idx="482">
                  <c:v>634</c:v>
                </c:pt>
                <c:pt idx="483">
                  <c:v>639</c:v>
                </c:pt>
                <c:pt idx="484">
                  <c:v>625</c:v>
                </c:pt>
                <c:pt idx="485">
                  <c:v>599</c:v>
                </c:pt>
                <c:pt idx="486">
                  <c:v>618</c:v>
                </c:pt>
                <c:pt idx="487">
                  <c:v>628</c:v>
                </c:pt>
                <c:pt idx="488">
                  <c:v>636</c:v>
                </c:pt>
                <c:pt idx="489">
                  <c:v>633</c:v>
                </c:pt>
                <c:pt idx="490">
                  <c:v>631</c:v>
                </c:pt>
                <c:pt idx="491">
                  <c:v>642</c:v>
                </c:pt>
                <c:pt idx="492">
                  <c:v>677</c:v>
                </c:pt>
                <c:pt idx="493">
                  <c:v>677</c:v>
                </c:pt>
                <c:pt idx="494">
                  <c:v>684</c:v>
                </c:pt>
                <c:pt idx="495">
                  <c:v>692</c:v>
                </c:pt>
                <c:pt idx="496">
                  <c:v>700</c:v>
                </c:pt>
                <c:pt idx="497">
                  <c:v>633</c:v>
                </c:pt>
                <c:pt idx="498">
                  <c:v>716</c:v>
                </c:pt>
                <c:pt idx="499">
                  <c:v>756</c:v>
                </c:pt>
                <c:pt idx="500">
                  <c:v>744</c:v>
                </c:pt>
                <c:pt idx="501">
                  <c:v>758</c:v>
                </c:pt>
                <c:pt idx="502">
                  <c:v>776</c:v>
                </c:pt>
                <c:pt idx="503">
                  <c:v>719</c:v>
                </c:pt>
                <c:pt idx="504">
                  <c:v>788</c:v>
                </c:pt>
                <c:pt idx="505">
                  <c:v>730</c:v>
                </c:pt>
                <c:pt idx="506">
                  <c:v>684</c:v>
                </c:pt>
                <c:pt idx="507">
                  <c:v>686</c:v>
                </c:pt>
                <c:pt idx="508">
                  <c:v>634</c:v>
                </c:pt>
                <c:pt idx="509">
                  <c:v>637</c:v>
                </c:pt>
                <c:pt idx="510">
                  <c:v>643</c:v>
                </c:pt>
                <c:pt idx="511">
                  <c:v>656</c:v>
                </c:pt>
                <c:pt idx="512">
                  <c:v>653</c:v>
                </c:pt>
                <c:pt idx="513">
                  <c:v>672</c:v>
                </c:pt>
                <c:pt idx="514">
                  <c:v>679</c:v>
                </c:pt>
                <c:pt idx="515">
                  <c:v>684</c:v>
                </c:pt>
                <c:pt idx="516">
                  <c:v>685</c:v>
                </c:pt>
                <c:pt idx="517">
                  <c:v>680</c:v>
                </c:pt>
                <c:pt idx="518">
                  <c:v>709</c:v>
                </c:pt>
                <c:pt idx="519">
                  <c:v>728</c:v>
                </c:pt>
                <c:pt idx="520">
                  <c:v>749</c:v>
                </c:pt>
                <c:pt idx="521">
                  <c:v>446</c:v>
                </c:pt>
                <c:pt idx="522">
                  <c:v>427</c:v>
                </c:pt>
                <c:pt idx="523">
                  <c:v>511</c:v>
                </c:pt>
                <c:pt idx="524">
                  <c:v>573</c:v>
                </c:pt>
                <c:pt idx="525">
                  <c:v>564</c:v>
                </c:pt>
                <c:pt idx="526">
                  <c:v>586</c:v>
                </c:pt>
                <c:pt idx="527">
                  <c:v>612</c:v>
                </c:pt>
                <c:pt idx="528">
                  <c:v>623</c:v>
                </c:pt>
                <c:pt idx="529">
                  <c:v>664</c:v>
                </c:pt>
                <c:pt idx="530">
                  <c:v>691</c:v>
                </c:pt>
                <c:pt idx="531">
                  <c:v>809</c:v>
                </c:pt>
                <c:pt idx="533">
                  <c:v>728</c:v>
                </c:pt>
                <c:pt idx="534">
                  <c:v>712</c:v>
                </c:pt>
                <c:pt idx="535">
                  <c:v>724</c:v>
                </c:pt>
                <c:pt idx="536">
                  <c:v>732</c:v>
                </c:pt>
                <c:pt idx="540">
                  <c:v>738</c:v>
                </c:pt>
                <c:pt idx="544">
                  <c:v>745</c:v>
                </c:pt>
                <c:pt idx="549">
                  <c:v>795</c:v>
                </c:pt>
                <c:pt idx="553">
                  <c:v>751</c:v>
                </c:pt>
                <c:pt idx="554">
                  <c:v>778</c:v>
                </c:pt>
                <c:pt idx="556">
                  <c:v>760</c:v>
                </c:pt>
                <c:pt idx="557">
                  <c:v>757</c:v>
                </c:pt>
                <c:pt idx="558">
                  <c:v>762</c:v>
                </c:pt>
                <c:pt idx="560">
                  <c:v>754</c:v>
                </c:pt>
                <c:pt idx="562">
                  <c:v>800</c:v>
                </c:pt>
                <c:pt idx="566">
                  <c:v>761</c:v>
                </c:pt>
                <c:pt idx="569">
                  <c:v>716</c:v>
                </c:pt>
                <c:pt idx="574">
                  <c:v>781</c:v>
                </c:pt>
                <c:pt idx="575">
                  <c:v>735</c:v>
                </c:pt>
                <c:pt idx="576">
                  <c:v>813</c:v>
                </c:pt>
                <c:pt idx="577">
                  <c:v>725</c:v>
                </c:pt>
                <c:pt idx="578">
                  <c:v>687</c:v>
                </c:pt>
                <c:pt idx="579">
                  <c:v>684</c:v>
                </c:pt>
                <c:pt idx="580">
                  <c:v>696</c:v>
                </c:pt>
                <c:pt idx="581">
                  <c:v>686</c:v>
                </c:pt>
                <c:pt idx="582">
                  <c:v>669</c:v>
                </c:pt>
                <c:pt idx="583">
                  <c:v>692</c:v>
                </c:pt>
                <c:pt idx="584">
                  <c:v>721</c:v>
                </c:pt>
                <c:pt idx="585">
                  <c:v>676</c:v>
                </c:pt>
                <c:pt idx="586">
                  <c:v>568</c:v>
                </c:pt>
                <c:pt idx="587">
                  <c:v>632</c:v>
                </c:pt>
                <c:pt idx="588">
                  <c:v>573</c:v>
                </c:pt>
                <c:pt idx="589">
                  <c:v>505</c:v>
                </c:pt>
                <c:pt idx="590">
                  <c:v>508</c:v>
                </c:pt>
                <c:pt idx="591">
                  <c:v>482</c:v>
                </c:pt>
                <c:pt idx="592">
                  <c:v>499</c:v>
                </c:pt>
                <c:pt idx="593">
                  <c:v>577</c:v>
                </c:pt>
                <c:pt idx="594">
                  <c:v>551</c:v>
                </c:pt>
                <c:pt idx="595">
                  <c:v>588</c:v>
                </c:pt>
                <c:pt idx="596">
                  <c:v>778</c:v>
                </c:pt>
                <c:pt idx="597">
                  <c:v>653</c:v>
                </c:pt>
                <c:pt idx="598">
                  <c:v>667</c:v>
                </c:pt>
                <c:pt idx="599">
                  <c:v>698</c:v>
                </c:pt>
                <c:pt idx="600">
                  <c:v>722</c:v>
                </c:pt>
                <c:pt idx="601">
                  <c:v>743</c:v>
                </c:pt>
                <c:pt idx="602">
                  <c:v>767</c:v>
                </c:pt>
                <c:pt idx="603">
                  <c:v>758</c:v>
                </c:pt>
                <c:pt idx="604">
                  <c:v>760</c:v>
                </c:pt>
                <c:pt idx="605">
                  <c:v>743</c:v>
                </c:pt>
                <c:pt idx="606">
                  <c:v>411</c:v>
                </c:pt>
                <c:pt idx="607">
                  <c:v>451</c:v>
                </c:pt>
                <c:pt idx="608">
                  <c:v>800</c:v>
                </c:pt>
                <c:pt idx="609">
                  <c:v>452</c:v>
                </c:pt>
                <c:pt idx="610">
                  <c:v>472</c:v>
                </c:pt>
                <c:pt idx="611">
                  <c:v>643</c:v>
                </c:pt>
                <c:pt idx="612">
                  <c:v>492</c:v>
                </c:pt>
                <c:pt idx="613">
                  <c:v>539</c:v>
                </c:pt>
                <c:pt idx="614">
                  <c:v>525</c:v>
                </c:pt>
                <c:pt idx="615">
                  <c:v>544</c:v>
                </c:pt>
                <c:pt idx="616">
                  <c:v>553</c:v>
                </c:pt>
                <c:pt idx="617">
                  <c:v>558</c:v>
                </c:pt>
                <c:pt idx="618">
                  <c:v>576</c:v>
                </c:pt>
                <c:pt idx="619">
                  <c:v>563</c:v>
                </c:pt>
                <c:pt idx="620">
                  <c:v>564</c:v>
                </c:pt>
                <c:pt idx="621">
                  <c:v>588</c:v>
                </c:pt>
                <c:pt idx="622">
                  <c:v>597</c:v>
                </c:pt>
                <c:pt idx="623">
                  <c:v>641</c:v>
                </c:pt>
                <c:pt idx="624">
                  <c:v>649</c:v>
                </c:pt>
                <c:pt idx="625">
                  <c:v>660</c:v>
                </c:pt>
                <c:pt idx="626">
                  <c:v>697</c:v>
                </c:pt>
                <c:pt idx="627">
                  <c:v>704</c:v>
                </c:pt>
                <c:pt idx="628">
                  <c:v>718</c:v>
                </c:pt>
                <c:pt idx="629">
                  <c:v>861</c:v>
                </c:pt>
                <c:pt idx="630">
                  <c:v>662</c:v>
                </c:pt>
                <c:pt idx="631">
                  <c:v>631</c:v>
                </c:pt>
                <c:pt idx="632">
                  <c:v>889</c:v>
                </c:pt>
                <c:pt idx="633">
                  <c:v>658</c:v>
                </c:pt>
                <c:pt idx="634">
                  <c:v>629</c:v>
                </c:pt>
                <c:pt idx="635">
                  <c:v>642</c:v>
                </c:pt>
                <c:pt idx="636">
                  <c:v>631</c:v>
                </c:pt>
                <c:pt idx="637">
                  <c:v>617</c:v>
                </c:pt>
                <c:pt idx="638">
                  <c:v>648</c:v>
                </c:pt>
                <c:pt idx="639">
                  <c:v>636</c:v>
                </c:pt>
                <c:pt idx="640">
                  <c:v>658</c:v>
                </c:pt>
                <c:pt idx="641">
                  <c:v>724</c:v>
                </c:pt>
                <c:pt idx="642">
                  <c:v>735</c:v>
                </c:pt>
                <c:pt idx="643">
                  <c:v>735</c:v>
                </c:pt>
                <c:pt idx="644">
                  <c:v>764</c:v>
                </c:pt>
                <c:pt idx="645">
                  <c:v>773</c:v>
                </c:pt>
                <c:pt idx="646">
                  <c:v>757</c:v>
                </c:pt>
                <c:pt idx="647">
                  <c:v>730</c:v>
                </c:pt>
                <c:pt idx="648">
                  <c:v>703</c:v>
                </c:pt>
                <c:pt idx="649">
                  <c:v>688</c:v>
                </c:pt>
                <c:pt idx="650">
                  <c:v>659</c:v>
                </c:pt>
                <c:pt idx="653">
                  <c:v>434</c:v>
                </c:pt>
                <c:pt idx="656">
                  <c:v>444</c:v>
                </c:pt>
                <c:pt idx="659">
                  <c:v>435</c:v>
                </c:pt>
                <c:pt idx="660">
                  <c:v>391</c:v>
                </c:pt>
                <c:pt idx="663">
                  <c:v>460</c:v>
                </c:pt>
                <c:pt idx="664">
                  <c:v>480</c:v>
                </c:pt>
                <c:pt idx="667">
                  <c:v>503</c:v>
                </c:pt>
                <c:pt idx="670">
                  <c:v>567</c:v>
                </c:pt>
                <c:pt idx="673">
                  <c:v>593</c:v>
                </c:pt>
                <c:pt idx="674">
                  <c:v>565</c:v>
                </c:pt>
                <c:pt idx="675">
                  <c:v>566</c:v>
                </c:pt>
                <c:pt idx="676">
                  <c:v>568</c:v>
                </c:pt>
                <c:pt idx="677">
                  <c:v>587</c:v>
                </c:pt>
                <c:pt idx="678">
                  <c:v>608</c:v>
                </c:pt>
                <c:pt idx="679">
                  <c:v>583</c:v>
                </c:pt>
                <c:pt idx="680">
                  <c:v>629</c:v>
                </c:pt>
                <c:pt idx="681">
                  <c:v>619</c:v>
                </c:pt>
                <c:pt idx="682">
                  <c:v>630</c:v>
                </c:pt>
                <c:pt idx="683">
                  <c:v>444</c:v>
                </c:pt>
                <c:pt idx="684">
                  <c:v>647</c:v>
                </c:pt>
                <c:pt idx="685">
                  <c:v>659</c:v>
                </c:pt>
                <c:pt idx="686">
                  <c:v>677</c:v>
                </c:pt>
                <c:pt idx="687">
                  <c:v>699</c:v>
                </c:pt>
                <c:pt idx="688">
                  <c:v>719</c:v>
                </c:pt>
                <c:pt idx="689">
                  <c:v>700</c:v>
                </c:pt>
                <c:pt idx="690">
                  <c:v>739</c:v>
                </c:pt>
                <c:pt idx="691">
                  <c:v>762</c:v>
                </c:pt>
                <c:pt idx="692">
                  <c:v>783</c:v>
                </c:pt>
                <c:pt idx="693">
                  <c:v>798</c:v>
                </c:pt>
                <c:pt idx="694">
                  <c:v>800</c:v>
                </c:pt>
                <c:pt idx="695">
                  <c:v>751</c:v>
                </c:pt>
                <c:pt idx="696">
                  <c:v>754</c:v>
                </c:pt>
                <c:pt idx="697">
                  <c:v>724</c:v>
                </c:pt>
                <c:pt idx="698">
                  <c:v>690</c:v>
                </c:pt>
                <c:pt idx="699">
                  <c:v>645</c:v>
                </c:pt>
                <c:pt idx="700">
                  <c:v>663</c:v>
                </c:pt>
                <c:pt idx="701">
                  <c:v>676</c:v>
                </c:pt>
                <c:pt idx="702">
                  <c:v>670</c:v>
                </c:pt>
                <c:pt idx="703">
                  <c:v>684</c:v>
                </c:pt>
                <c:pt idx="704">
                  <c:v>669</c:v>
                </c:pt>
                <c:pt idx="705">
                  <c:v>698</c:v>
                </c:pt>
                <c:pt idx="706">
                  <c:v>684</c:v>
                </c:pt>
                <c:pt idx="707">
                  <c:v>706</c:v>
                </c:pt>
                <c:pt idx="708">
                  <c:v>683</c:v>
                </c:pt>
                <c:pt idx="709">
                  <c:v>690</c:v>
                </c:pt>
                <c:pt idx="710">
                  <c:v>716</c:v>
                </c:pt>
                <c:pt idx="711">
                  <c:v>730</c:v>
                </c:pt>
                <c:pt idx="712">
                  <c:v>721</c:v>
                </c:pt>
                <c:pt idx="713">
                  <c:v>702</c:v>
                </c:pt>
                <c:pt idx="714">
                  <c:v>697</c:v>
                </c:pt>
                <c:pt idx="715">
                  <c:v>668</c:v>
                </c:pt>
                <c:pt idx="716">
                  <c:v>669</c:v>
                </c:pt>
                <c:pt idx="717">
                  <c:v>661</c:v>
                </c:pt>
                <c:pt idx="718">
                  <c:v>627</c:v>
                </c:pt>
                <c:pt idx="719">
                  <c:v>648</c:v>
                </c:pt>
                <c:pt idx="720">
                  <c:v>660</c:v>
                </c:pt>
                <c:pt idx="721">
                  <c:v>603</c:v>
                </c:pt>
                <c:pt idx="722">
                  <c:v>571</c:v>
                </c:pt>
                <c:pt idx="723">
                  <c:v>558</c:v>
                </c:pt>
                <c:pt idx="724">
                  <c:v>554</c:v>
                </c:pt>
                <c:pt idx="725">
                  <c:v>586</c:v>
                </c:pt>
                <c:pt idx="726">
                  <c:v>581</c:v>
                </c:pt>
                <c:pt idx="727">
                  <c:v>600</c:v>
                </c:pt>
                <c:pt idx="728">
                  <c:v>600</c:v>
                </c:pt>
                <c:pt idx="729">
                  <c:v>606</c:v>
                </c:pt>
                <c:pt idx="730">
                  <c:v>627</c:v>
                </c:pt>
                <c:pt idx="731">
                  <c:v>623</c:v>
                </c:pt>
                <c:pt idx="732">
                  <c:v>627</c:v>
                </c:pt>
                <c:pt idx="733">
                  <c:v>623.029</c:v>
                </c:pt>
                <c:pt idx="734">
                  <c:v>634.35900000000004</c:v>
                </c:pt>
                <c:pt idx="735">
                  <c:v>639.67600000000004</c:v>
                </c:pt>
                <c:pt idx="736">
                  <c:v>630.26099999999997</c:v>
                </c:pt>
                <c:pt idx="737">
                  <c:v>637.71500000000003</c:v>
                </c:pt>
                <c:pt idx="738">
                  <c:v>648.87099999999998</c:v>
                </c:pt>
                <c:pt idx="739">
                  <c:v>653.03</c:v>
                </c:pt>
                <c:pt idx="740">
                  <c:v>669.53200000000004</c:v>
                </c:pt>
                <c:pt idx="741">
                  <c:v>679.46</c:v>
                </c:pt>
                <c:pt idx="742">
                  <c:v>684.67499999999995</c:v>
                </c:pt>
                <c:pt idx="743">
                  <c:v>653.37800000000004</c:v>
                </c:pt>
                <c:pt idx="744">
                  <c:v>617.13800000000003</c:v>
                </c:pt>
                <c:pt idx="745">
                  <c:v>551.77599999999995</c:v>
                </c:pt>
                <c:pt idx="746">
                  <c:v>564.173</c:v>
                </c:pt>
                <c:pt idx="747">
                  <c:v>502.25</c:v>
                </c:pt>
                <c:pt idx="748">
                  <c:v>526.86400000000003</c:v>
                </c:pt>
                <c:pt idx="749">
                  <c:v>523.03499999999997</c:v>
                </c:pt>
                <c:pt idx="750">
                  <c:v>511.71499999999997</c:v>
                </c:pt>
                <c:pt idx="751">
                  <c:v>534.78899999999999</c:v>
                </c:pt>
                <c:pt idx="752">
                  <c:v>538.62300000000005</c:v>
                </c:pt>
                <c:pt idx="753">
                  <c:v>582.447</c:v>
                </c:pt>
                <c:pt idx="754">
                  <c:v>571.18399999999997</c:v>
                </c:pt>
                <c:pt idx="755">
                  <c:v>594.42200000000003</c:v>
                </c:pt>
                <c:pt idx="756">
                  <c:v>585.30499999999995</c:v>
                </c:pt>
                <c:pt idx="757">
                  <c:v>611.73299999999995</c:v>
                </c:pt>
                <c:pt idx="758">
                  <c:v>620.15499999999997</c:v>
                </c:pt>
                <c:pt idx="759">
                  <c:v>641.46400000000006</c:v>
                </c:pt>
                <c:pt idx="760">
                  <c:v>628.61800000000005</c:v>
                </c:pt>
                <c:pt idx="761">
                  <c:v>649.91200000000003</c:v>
                </c:pt>
                <c:pt idx="762">
                  <c:v>664.43100000000004</c:v>
                </c:pt>
                <c:pt idx="763">
                  <c:v>679.21</c:v>
                </c:pt>
                <c:pt idx="764">
                  <c:v>687.46100000000001</c:v>
                </c:pt>
                <c:pt idx="765">
                  <c:v>670.69899999999996</c:v>
                </c:pt>
                <c:pt idx="766">
                  <c:v>589.13499999999999</c:v>
                </c:pt>
                <c:pt idx="767">
                  <c:v>523.38800000000003</c:v>
                </c:pt>
                <c:pt idx="768">
                  <c:v>521.42399999999998</c:v>
                </c:pt>
                <c:pt idx="769">
                  <c:v>554.20600000000002</c:v>
                </c:pt>
                <c:pt idx="770">
                  <c:v>566.25199999999995</c:v>
                </c:pt>
                <c:pt idx="771">
                  <c:v>536.16300000000001</c:v>
                </c:pt>
                <c:pt idx="772">
                  <c:v>574.98</c:v>
                </c:pt>
                <c:pt idx="773">
                  <c:v>559.78099999999995</c:v>
                </c:pt>
                <c:pt idx="774">
                  <c:v>596.00199999999995</c:v>
                </c:pt>
                <c:pt idx="775">
                  <c:v>598.48500000000001</c:v>
                </c:pt>
                <c:pt idx="776">
                  <c:v>588.74199999999996</c:v>
                </c:pt>
                <c:pt idx="777">
                  <c:v>614.87099999999998</c:v>
                </c:pt>
                <c:pt idx="778">
                  <c:v>748.72199999999998</c:v>
                </c:pt>
                <c:pt idx="779">
                  <c:v>649.452</c:v>
                </c:pt>
                <c:pt idx="780">
                  <c:v>650.62599999999998</c:v>
                </c:pt>
                <c:pt idx="781">
                  <c:v>659.07299999999998</c:v>
                </c:pt>
                <c:pt idx="782">
                  <c:v>684.85199999999998</c:v>
                </c:pt>
                <c:pt idx="783">
                  <c:v>675.375</c:v>
                </c:pt>
                <c:pt idx="784">
                  <c:v>691.89400000000001</c:v>
                </c:pt>
                <c:pt idx="785">
                  <c:v>711.02300000000002</c:v>
                </c:pt>
                <c:pt idx="786">
                  <c:v>703.69399999999996</c:v>
                </c:pt>
                <c:pt idx="787">
                  <c:v>711.81799999999998</c:v>
                </c:pt>
                <c:pt idx="788">
                  <c:v>683.85900000000004</c:v>
                </c:pt>
                <c:pt idx="789">
                  <c:v>694.18799999999999</c:v>
                </c:pt>
                <c:pt idx="790">
                  <c:v>763.28899999999999</c:v>
                </c:pt>
                <c:pt idx="791">
                  <c:v>713.88699999999994</c:v>
                </c:pt>
                <c:pt idx="792">
                  <c:v>650.91099999999994</c:v>
                </c:pt>
                <c:pt idx="793">
                  <c:v>627.096</c:v>
                </c:pt>
                <c:pt idx="794">
                  <c:v>614.98900000000003</c:v>
                </c:pt>
                <c:pt idx="795">
                  <c:v>618.96</c:v>
                </c:pt>
                <c:pt idx="796">
                  <c:v>597.86199999999997</c:v>
                </c:pt>
                <c:pt idx="797">
                  <c:v>595.846</c:v>
                </c:pt>
                <c:pt idx="798">
                  <c:v>587.83799999999997</c:v>
                </c:pt>
                <c:pt idx="800">
                  <c:v>584.17200000000003</c:v>
                </c:pt>
                <c:pt idx="802">
                  <c:v>577.35799999999995</c:v>
                </c:pt>
                <c:pt idx="804">
                  <c:v>698.59699999999998</c:v>
                </c:pt>
                <c:pt idx="805">
                  <c:v>602.60400000000004</c:v>
                </c:pt>
                <c:pt idx="807">
                  <c:v>599.21400000000006</c:v>
                </c:pt>
                <c:pt idx="809">
                  <c:v>626.55200000000002</c:v>
                </c:pt>
                <c:pt idx="811">
                  <c:v>575.04999999999995</c:v>
                </c:pt>
                <c:pt idx="813">
                  <c:v>539.58299999999997</c:v>
                </c:pt>
                <c:pt idx="814">
                  <c:v>474.71199999999999</c:v>
                </c:pt>
                <c:pt idx="816">
                  <c:v>549.77099999999996</c:v>
                </c:pt>
                <c:pt idx="818">
                  <c:v>575.58199999999999</c:v>
                </c:pt>
                <c:pt idx="821">
                  <c:v>581.23599999999999</c:v>
                </c:pt>
                <c:pt idx="822">
                  <c:v>589.54600000000005</c:v>
                </c:pt>
                <c:pt idx="823">
                  <c:v>631.83199999999999</c:v>
                </c:pt>
                <c:pt idx="824">
                  <c:v>622.27300000000002</c:v>
                </c:pt>
                <c:pt idx="825">
                  <c:v>643.46699999999998</c:v>
                </c:pt>
                <c:pt idx="826">
                  <c:v>581.47400000000005</c:v>
                </c:pt>
                <c:pt idx="827">
                  <c:v>546.02200000000005</c:v>
                </c:pt>
                <c:pt idx="828">
                  <c:v>651.14800000000002</c:v>
                </c:pt>
                <c:pt idx="829">
                  <c:v>549.12900000000002</c:v>
                </c:pt>
                <c:pt idx="830">
                  <c:v>540.85799999999995</c:v>
                </c:pt>
                <c:pt idx="831">
                  <c:v>558.928</c:v>
                </c:pt>
                <c:pt idx="832">
                  <c:v>570.67399999999998</c:v>
                </c:pt>
                <c:pt idx="833">
                  <c:v>602.928</c:v>
                </c:pt>
                <c:pt idx="834">
                  <c:v>574.76099999999997</c:v>
                </c:pt>
                <c:pt idx="835">
                  <c:v>572.42600000000004</c:v>
                </c:pt>
                <c:pt idx="836">
                  <c:v>561.71699999999998</c:v>
                </c:pt>
                <c:pt idx="837">
                  <c:v>577.39400000000001</c:v>
                </c:pt>
                <c:pt idx="838">
                  <c:v>584.73699999999997</c:v>
                </c:pt>
                <c:pt idx="839">
                  <c:v>601.55999999999995</c:v>
                </c:pt>
                <c:pt idx="840">
                  <c:v>580.06399999999996</c:v>
                </c:pt>
                <c:pt idx="841">
                  <c:v>551.14099999999996</c:v>
                </c:pt>
                <c:pt idx="842">
                  <c:v>553.31600000000003</c:v>
                </c:pt>
                <c:pt idx="843">
                  <c:v>542.57799999999997</c:v>
                </c:pt>
                <c:pt idx="844">
                  <c:v>568.51700000000005</c:v>
                </c:pt>
                <c:pt idx="845">
                  <c:v>579.00900000000001</c:v>
                </c:pt>
                <c:pt idx="846">
                  <c:v>518.56700000000001</c:v>
                </c:pt>
                <c:pt idx="847">
                  <c:v>524.43200000000002</c:v>
                </c:pt>
                <c:pt idx="848">
                  <c:v>536.33100000000002</c:v>
                </c:pt>
                <c:pt idx="849">
                  <c:v>536.76199999999994</c:v>
                </c:pt>
                <c:pt idx="850">
                  <c:v>525.92100000000005</c:v>
                </c:pt>
                <c:pt idx="851">
                  <c:v>484.94299999999998</c:v>
                </c:pt>
                <c:pt idx="852">
                  <c:v>506.63499999999999</c:v>
                </c:pt>
                <c:pt idx="853">
                  <c:v>528.22</c:v>
                </c:pt>
                <c:pt idx="854">
                  <c:v>539.79700000000003</c:v>
                </c:pt>
                <c:pt idx="855">
                  <c:v>567.875</c:v>
                </c:pt>
                <c:pt idx="856">
                  <c:v>557.30600000000004</c:v>
                </c:pt>
                <c:pt idx="857">
                  <c:v>554.92899999999997</c:v>
                </c:pt>
                <c:pt idx="858">
                  <c:v>538.52200000000005</c:v>
                </c:pt>
                <c:pt idx="859">
                  <c:v>534.88199999999995</c:v>
                </c:pt>
                <c:pt idx="860">
                  <c:v>528.47699999999998</c:v>
                </c:pt>
                <c:pt idx="861">
                  <c:v>551.67200000000003</c:v>
                </c:pt>
                <c:pt idx="862">
                  <c:v>599.22900000000004</c:v>
                </c:pt>
                <c:pt idx="863">
                  <c:v>573.202</c:v>
                </c:pt>
                <c:pt idx="864">
                  <c:v>540.44600000000003</c:v>
                </c:pt>
                <c:pt idx="865">
                  <c:v>551.69500000000005</c:v>
                </c:pt>
                <c:pt idx="866">
                  <c:v>564.90800000000002</c:v>
                </c:pt>
                <c:pt idx="867">
                  <c:v>526.29899999999998</c:v>
                </c:pt>
                <c:pt idx="868">
                  <c:v>612.34299999999996</c:v>
                </c:pt>
                <c:pt idx="869">
                  <c:v>536.79600000000005</c:v>
                </c:pt>
                <c:pt idx="870">
                  <c:v>509.73500000000001</c:v>
                </c:pt>
                <c:pt idx="871">
                  <c:v>478.262</c:v>
                </c:pt>
                <c:pt idx="872">
                  <c:v>442.137</c:v>
                </c:pt>
                <c:pt idx="873">
                  <c:v>473.37099999999998</c:v>
                </c:pt>
                <c:pt idx="874">
                  <c:v>493.30700000000002</c:v>
                </c:pt>
                <c:pt idx="875">
                  <c:v>499.89499999999998</c:v>
                </c:pt>
                <c:pt idx="876">
                  <c:v>487.93</c:v>
                </c:pt>
                <c:pt idx="877">
                  <c:v>484.96699999999998</c:v>
                </c:pt>
                <c:pt idx="878">
                  <c:v>456.15300000000002</c:v>
                </c:pt>
                <c:pt idx="879">
                  <c:v>421.72800000000001</c:v>
                </c:pt>
                <c:pt idx="880">
                  <c:v>421.95800000000003</c:v>
                </c:pt>
                <c:pt idx="881">
                  <c:v>451.20499999999998</c:v>
                </c:pt>
                <c:pt idx="882">
                  <c:v>475.28899999999999</c:v>
                </c:pt>
                <c:pt idx="883">
                  <c:v>521.73299999999995</c:v>
                </c:pt>
                <c:pt idx="884">
                  <c:v>513.50900000000001</c:v>
                </c:pt>
                <c:pt idx="885">
                  <c:v>541.346</c:v>
                </c:pt>
                <c:pt idx="886">
                  <c:v>574.46500000000003</c:v>
                </c:pt>
                <c:pt idx="887">
                  <c:v>540.15300000000002</c:v>
                </c:pt>
                <c:pt idx="888">
                  <c:v>560.98299999999995</c:v>
                </c:pt>
                <c:pt idx="889">
                  <c:v>539.63900000000001</c:v>
                </c:pt>
                <c:pt idx="890">
                  <c:v>537.86199999999997</c:v>
                </c:pt>
                <c:pt idx="891">
                  <c:v>512.322</c:v>
                </c:pt>
                <c:pt idx="892">
                  <c:v>395.85700000000003</c:v>
                </c:pt>
                <c:pt idx="893">
                  <c:v>420.58100000000002</c:v>
                </c:pt>
                <c:pt idx="894">
                  <c:v>448.053</c:v>
                </c:pt>
                <c:pt idx="895">
                  <c:v>482.46800000000002</c:v>
                </c:pt>
                <c:pt idx="896">
                  <c:v>502.77100000000002</c:v>
                </c:pt>
                <c:pt idx="897">
                  <c:v>535.50900000000001</c:v>
                </c:pt>
                <c:pt idx="898">
                  <c:v>595.37699999999995</c:v>
                </c:pt>
                <c:pt idx="899">
                  <c:v>585.91700000000003</c:v>
                </c:pt>
                <c:pt idx="900">
                  <c:v>596.93100000000004</c:v>
                </c:pt>
                <c:pt idx="901">
                  <c:v>582.21600000000001</c:v>
                </c:pt>
                <c:pt idx="902">
                  <c:v>592.93299999999999</c:v>
                </c:pt>
                <c:pt idx="903">
                  <c:v>593.84100000000001</c:v>
                </c:pt>
                <c:pt idx="905">
                  <c:v>548.02</c:v>
                </c:pt>
                <c:pt idx="913">
                  <c:v>536.69399999999996</c:v>
                </c:pt>
                <c:pt idx="914">
                  <c:v>544.68600000000004</c:v>
                </c:pt>
                <c:pt idx="921">
                  <c:v>560.34100000000001</c:v>
                </c:pt>
                <c:pt idx="923">
                  <c:v>467.673</c:v>
                </c:pt>
                <c:pt idx="925">
                  <c:v>530.07600000000002</c:v>
                </c:pt>
                <c:pt idx="926">
                  <c:v>490.99599999999998</c:v>
                </c:pt>
                <c:pt idx="929">
                  <c:v>388.54700000000003</c:v>
                </c:pt>
                <c:pt idx="945">
                  <c:v>435.67500000000001</c:v>
                </c:pt>
                <c:pt idx="947">
                  <c:v>511.88</c:v>
                </c:pt>
                <c:pt idx="949">
                  <c:v>491.964</c:v>
                </c:pt>
                <c:pt idx="950">
                  <c:v>488.06299999999999</c:v>
                </c:pt>
                <c:pt idx="951">
                  <c:v>516.15899999999999</c:v>
                </c:pt>
                <c:pt idx="952">
                  <c:v>507.66899999999998</c:v>
                </c:pt>
                <c:pt idx="953">
                  <c:v>521.35799999999995</c:v>
                </c:pt>
                <c:pt idx="954">
                  <c:v>442.30099999999999</c:v>
                </c:pt>
                <c:pt idx="955">
                  <c:v>421.14699999999999</c:v>
                </c:pt>
                <c:pt idx="956">
                  <c:v>436.71499999999997</c:v>
                </c:pt>
                <c:pt idx="957">
                  <c:v>453.37299999999999</c:v>
                </c:pt>
                <c:pt idx="959">
                  <c:v>439.47699999999998</c:v>
                </c:pt>
                <c:pt idx="960">
                  <c:v>454.75200000000001</c:v>
                </c:pt>
                <c:pt idx="961">
                  <c:v>416.75799999999998</c:v>
                </c:pt>
                <c:pt idx="962">
                  <c:v>432.19499999999999</c:v>
                </c:pt>
                <c:pt idx="964">
                  <c:v>382.90300000000002</c:v>
                </c:pt>
                <c:pt idx="965">
                  <c:v>382.17200000000003</c:v>
                </c:pt>
                <c:pt idx="966">
                  <c:v>348.57900000000001</c:v>
                </c:pt>
                <c:pt idx="967">
                  <c:v>356.46699999999998</c:v>
                </c:pt>
                <c:pt idx="968">
                  <c:v>351.18799999999999</c:v>
                </c:pt>
              </c:numCache>
            </c:numRef>
          </c:val>
          <c:smooth val="0"/>
          <c:extLst>
            <c:ext xmlns:c16="http://schemas.microsoft.com/office/drawing/2014/chart" uri="{C3380CC4-5D6E-409C-BE32-E72D297353CC}">
              <c16:uniqueId val="{00000000-1CC6-429B-B86C-609429E680F3}"/>
            </c:ext>
          </c:extLst>
        </c:ser>
        <c:dLbls>
          <c:showLegendKey val="0"/>
          <c:showVal val="0"/>
          <c:showCatName val="0"/>
          <c:showSerName val="0"/>
          <c:showPercent val="0"/>
          <c:showBubbleSize val="0"/>
        </c:dLbls>
        <c:smooth val="0"/>
        <c:axId val="609550144"/>
        <c:axId val="609557032"/>
        <c:extLst>
          <c:ext xmlns:c15="http://schemas.microsoft.com/office/drawing/2012/chart" uri="{02D57815-91ED-43cb-92C2-25804820EDAC}">
            <c15:filteredLineSeries>
              <c15:ser>
                <c:idx val="0"/>
                <c:order val="0"/>
                <c:spPr>
                  <a:ln w="28575" cap="rnd">
                    <a:solidFill>
                      <a:schemeClr val="accent1"/>
                    </a:solidFill>
                    <a:round/>
                  </a:ln>
                  <a:effectLst/>
                </c:spPr>
                <c:marker>
                  <c:symbol val="none"/>
                </c:marker>
                <c:cat>
                  <c:numRef>
                    <c:extLst>
                      <c:ext uri="{02D57815-91ED-43cb-92C2-25804820EDAC}">
                        <c15:formulaRef>
                          <c15:sqref>N23_102397!$B$2:$B$972</c15:sqref>
                        </c15:formulaRef>
                      </c:ext>
                    </c:extLst>
                    <c:numCache>
                      <c:formatCode>m/d/yyyy\ h:mm</c:formatCode>
                      <c:ptCount val="971"/>
                      <c:pt idx="0">
                        <c:v>25225.75</c:v>
                      </c:pt>
                      <c:pt idx="1">
                        <c:v>25333.5</c:v>
                      </c:pt>
                      <c:pt idx="2">
                        <c:v>27286.503472222223</c:v>
                      </c:pt>
                      <c:pt idx="3">
                        <c:v>27298.59375</c:v>
                      </c:pt>
                      <c:pt idx="4">
                        <c:v>27332.586805555555</c:v>
                      </c:pt>
                      <c:pt idx="5">
                        <c:v>27346.569444444445</c:v>
                      </c:pt>
                      <c:pt idx="6">
                        <c:v>27360.520833333332</c:v>
                      </c:pt>
                      <c:pt idx="7">
                        <c:v>27373.340277777777</c:v>
                      </c:pt>
                      <c:pt idx="8">
                        <c:v>27373.34375</c:v>
                      </c:pt>
                      <c:pt idx="9">
                        <c:v>27373.347222222223</c:v>
                      </c:pt>
                      <c:pt idx="10">
                        <c:v>27373.350694444445</c:v>
                      </c:pt>
                      <c:pt idx="11">
                        <c:v>27373.354166666668</c:v>
                      </c:pt>
                      <c:pt idx="12">
                        <c:v>27373.357638888891</c:v>
                      </c:pt>
                      <c:pt idx="13">
                        <c:v>27373.361111111109</c:v>
                      </c:pt>
                      <c:pt idx="14">
                        <c:v>27373.364583333332</c:v>
                      </c:pt>
                      <c:pt idx="15">
                        <c:v>27373.368055555555</c:v>
                      </c:pt>
                      <c:pt idx="16">
                        <c:v>27401.513888888891</c:v>
                      </c:pt>
                      <c:pt idx="17">
                        <c:v>27415.486111111109</c:v>
                      </c:pt>
                      <c:pt idx="18">
                        <c:v>27431.482638888891</c:v>
                      </c:pt>
                      <c:pt idx="19">
                        <c:v>27445.489583333332</c:v>
                      </c:pt>
                      <c:pt idx="20">
                        <c:v>27454.625</c:v>
                      </c:pt>
                      <c:pt idx="21">
                        <c:v>27454.628472222223</c:v>
                      </c:pt>
                      <c:pt idx="22">
                        <c:v>27454.631944444445</c:v>
                      </c:pt>
                      <c:pt idx="23">
                        <c:v>27454.635416666668</c:v>
                      </c:pt>
                      <c:pt idx="24">
                        <c:v>27454.638888888891</c:v>
                      </c:pt>
                      <c:pt idx="25">
                        <c:v>27454.642361111109</c:v>
                      </c:pt>
                      <c:pt idx="26">
                        <c:v>27459.447916666668</c:v>
                      </c:pt>
                      <c:pt idx="27">
                        <c:v>27472.489583333332</c:v>
                      </c:pt>
                      <c:pt idx="28">
                        <c:v>27507.493055555555</c:v>
                      </c:pt>
                      <c:pt idx="29">
                        <c:v>27528.486111111109</c:v>
                      </c:pt>
                      <c:pt idx="30">
                        <c:v>27543.458333333332</c:v>
                      </c:pt>
                      <c:pt idx="31">
                        <c:v>27557.482638888891</c:v>
                      </c:pt>
                      <c:pt idx="32">
                        <c:v>27571.46875</c:v>
                      </c:pt>
                      <c:pt idx="33">
                        <c:v>27599.4375</c:v>
                      </c:pt>
                      <c:pt idx="34">
                        <c:v>27613.479166666668</c:v>
                      </c:pt>
                      <c:pt idx="35">
                        <c:v>27627.5</c:v>
                      </c:pt>
                      <c:pt idx="36">
                        <c:v>27641.465277777777</c:v>
                      </c:pt>
                      <c:pt idx="37">
                        <c:v>27648.524305555555</c:v>
                      </c:pt>
                      <c:pt idx="38">
                        <c:v>27656.447916666668</c:v>
                      </c:pt>
                      <c:pt idx="39">
                        <c:v>27676.444444444445</c:v>
                      </c:pt>
                      <c:pt idx="40">
                        <c:v>27690.458333333332</c:v>
                      </c:pt>
                      <c:pt idx="41">
                        <c:v>27704.458333333332</c:v>
                      </c:pt>
                      <c:pt idx="42">
                        <c:v>27718.5</c:v>
                      </c:pt>
                      <c:pt idx="43">
                        <c:v>27725.517361111109</c:v>
                      </c:pt>
                      <c:pt idx="44">
                        <c:v>27732.461805555555</c:v>
                      </c:pt>
                      <c:pt idx="45">
                        <c:v>27732.5625</c:v>
                      </c:pt>
                      <c:pt idx="46">
                        <c:v>27739.458333333332</c:v>
                      </c:pt>
                      <c:pt idx="47">
                        <c:v>27747.388888888891</c:v>
                      </c:pt>
                      <c:pt idx="48">
                        <c:v>27752.510416666668</c:v>
                      </c:pt>
                      <c:pt idx="49">
                        <c:v>27759.4375</c:v>
                      </c:pt>
                      <c:pt idx="50">
                        <c:v>27766.447916666668</c:v>
                      </c:pt>
                      <c:pt idx="51">
                        <c:v>27775.447916666668</c:v>
                      </c:pt>
                      <c:pt idx="52">
                        <c:v>27788.46875</c:v>
                      </c:pt>
                      <c:pt idx="53">
                        <c:v>27795.510416666668</c:v>
                      </c:pt>
                      <c:pt idx="54">
                        <c:v>27802.458333333332</c:v>
                      </c:pt>
                      <c:pt idx="55">
                        <c:v>27809.454861111109</c:v>
                      </c:pt>
                      <c:pt idx="56">
                        <c:v>27816.458333333332</c:v>
                      </c:pt>
                      <c:pt idx="57">
                        <c:v>27821.368055555555</c:v>
                      </c:pt>
                      <c:pt idx="58">
                        <c:v>27821.369444444445</c:v>
                      </c:pt>
                      <c:pt idx="59">
                        <c:v>27821.371527777777</c:v>
                      </c:pt>
                      <c:pt idx="60">
                        <c:v>27821.375</c:v>
                      </c:pt>
                      <c:pt idx="61">
                        <c:v>27821.378472222223</c:v>
                      </c:pt>
                      <c:pt idx="62">
                        <c:v>27821.381944444445</c:v>
                      </c:pt>
                      <c:pt idx="63">
                        <c:v>27821.385416666668</c:v>
                      </c:pt>
                      <c:pt idx="64">
                        <c:v>27821.388888888891</c:v>
                      </c:pt>
                      <c:pt idx="65">
                        <c:v>27821.392361111109</c:v>
                      </c:pt>
                      <c:pt idx="66">
                        <c:v>27821.395833333332</c:v>
                      </c:pt>
                      <c:pt idx="67">
                        <c:v>27821.399305555555</c:v>
                      </c:pt>
                      <c:pt idx="68">
                        <c:v>27821.402777777777</c:v>
                      </c:pt>
                      <c:pt idx="69">
                        <c:v>27830.46875</c:v>
                      </c:pt>
                      <c:pt idx="70">
                        <c:v>27837.472222222223</c:v>
                      </c:pt>
                      <c:pt idx="71">
                        <c:v>27843.416666666668</c:v>
                      </c:pt>
                      <c:pt idx="72">
                        <c:v>27851.489583333332</c:v>
                      </c:pt>
                      <c:pt idx="73">
                        <c:v>27858.46875</c:v>
                      </c:pt>
                      <c:pt idx="74">
                        <c:v>27872.4375</c:v>
                      </c:pt>
                      <c:pt idx="75">
                        <c:v>27879.479166666668</c:v>
                      </c:pt>
                      <c:pt idx="76">
                        <c:v>27886.461805555555</c:v>
                      </c:pt>
                      <c:pt idx="77">
                        <c:v>27893.454861111109</c:v>
                      </c:pt>
                      <c:pt idx="78">
                        <c:v>27900.4375</c:v>
                      </c:pt>
                      <c:pt idx="79">
                        <c:v>27906.458333333332</c:v>
                      </c:pt>
                      <c:pt idx="80">
                        <c:v>27906.541666666668</c:v>
                      </c:pt>
                      <c:pt idx="81">
                        <c:v>27914.472222222223</c:v>
                      </c:pt>
                      <c:pt idx="82">
                        <c:v>27914.548611111109</c:v>
                      </c:pt>
                      <c:pt idx="83">
                        <c:v>27922.440972222223</c:v>
                      </c:pt>
                      <c:pt idx="84">
                        <c:v>27928.479166666668</c:v>
                      </c:pt>
                      <c:pt idx="85">
                        <c:v>27934.46875</c:v>
                      </c:pt>
                      <c:pt idx="86">
                        <c:v>27941.475694444445</c:v>
                      </c:pt>
                      <c:pt idx="87">
                        <c:v>27949.465277777777</c:v>
                      </c:pt>
                      <c:pt idx="88">
                        <c:v>27957.434027777777</c:v>
                      </c:pt>
                      <c:pt idx="89">
                        <c:v>27963.479166666668</c:v>
                      </c:pt>
                      <c:pt idx="90">
                        <c:v>27970.46875</c:v>
                      </c:pt>
                      <c:pt idx="91">
                        <c:v>27977.489583333332</c:v>
                      </c:pt>
                      <c:pt idx="92">
                        <c:v>27983.472222222223</c:v>
                      </c:pt>
                      <c:pt idx="93">
                        <c:v>27991.475694444445</c:v>
                      </c:pt>
                      <c:pt idx="94">
                        <c:v>27998.482638888891</c:v>
                      </c:pt>
                      <c:pt idx="95">
                        <c:v>28012.475694444445</c:v>
                      </c:pt>
                      <c:pt idx="96">
                        <c:v>28019.479166666668</c:v>
                      </c:pt>
                      <c:pt idx="97">
                        <c:v>28026.489583333332</c:v>
                      </c:pt>
                      <c:pt idx="98">
                        <c:v>28033.489583333332</c:v>
                      </c:pt>
                      <c:pt idx="99">
                        <c:v>28040.472222222223</c:v>
                      </c:pt>
                      <c:pt idx="100">
                        <c:v>28047.456944444446</c:v>
                      </c:pt>
                      <c:pt idx="101">
                        <c:v>28054.517361111109</c:v>
                      </c:pt>
                      <c:pt idx="102">
                        <c:v>28068.458333333332</c:v>
                      </c:pt>
                      <c:pt idx="103">
                        <c:v>28075.46875</c:v>
                      </c:pt>
                      <c:pt idx="104">
                        <c:v>28082.454861111109</c:v>
                      </c:pt>
                      <c:pt idx="105">
                        <c:v>28089.510416666668</c:v>
                      </c:pt>
                      <c:pt idx="106">
                        <c:v>28096.458333333332</c:v>
                      </c:pt>
                      <c:pt idx="107">
                        <c:v>28103.5</c:v>
                      </c:pt>
                      <c:pt idx="108">
                        <c:v>28131.472222222223</c:v>
                      </c:pt>
                      <c:pt idx="109">
                        <c:v>28138.435416666667</c:v>
                      </c:pt>
                      <c:pt idx="110">
                        <c:v>28145.463194444445</c:v>
                      </c:pt>
                      <c:pt idx="111">
                        <c:v>28152.466666666667</c:v>
                      </c:pt>
                      <c:pt idx="112">
                        <c:v>28159.416666666668</c:v>
                      </c:pt>
                      <c:pt idx="113">
                        <c:v>28166.416666666668</c:v>
                      </c:pt>
                      <c:pt idx="114">
                        <c:v>28173.461805555555</c:v>
                      </c:pt>
                      <c:pt idx="115">
                        <c:v>28179.445833333335</c:v>
                      </c:pt>
                      <c:pt idx="116">
                        <c:v>28187.453472222223</c:v>
                      </c:pt>
                      <c:pt idx="117">
                        <c:v>28193.4375</c:v>
                      </c:pt>
                      <c:pt idx="118">
                        <c:v>28193.43888888889</c:v>
                      </c:pt>
                      <c:pt idx="119">
                        <c:v>28193.44027777778</c:v>
                      </c:pt>
                      <c:pt idx="120">
                        <c:v>28194.447916666668</c:v>
                      </c:pt>
                      <c:pt idx="121">
                        <c:v>28201.454861111109</c:v>
                      </c:pt>
                      <c:pt idx="122">
                        <c:v>28208.482638888891</c:v>
                      </c:pt>
                      <c:pt idx="123">
                        <c:v>28236.420138888891</c:v>
                      </c:pt>
                      <c:pt idx="124">
                        <c:v>28243.439583333333</c:v>
                      </c:pt>
                      <c:pt idx="125">
                        <c:v>28250.458333333332</c:v>
                      </c:pt>
                      <c:pt idx="126">
                        <c:v>28257.489583333332</c:v>
                      </c:pt>
                      <c:pt idx="127">
                        <c:v>28263.452777777777</c:v>
                      </c:pt>
                      <c:pt idx="128">
                        <c:v>28271.443055555555</c:v>
                      </c:pt>
                      <c:pt idx="129">
                        <c:v>28278.447916666668</c:v>
                      </c:pt>
                      <c:pt idx="130">
                        <c:v>28285.520833333332</c:v>
                      </c:pt>
                      <c:pt idx="131">
                        <c:v>28292.490277777779</c:v>
                      </c:pt>
                      <c:pt idx="132">
                        <c:v>28299.479166666668</c:v>
                      </c:pt>
                      <c:pt idx="133">
                        <c:v>28306.347222222223</c:v>
                      </c:pt>
                      <c:pt idx="134">
                        <c:v>28320.472222222223</c:v>
                      </c:pt>
                      <c:pt idx="135">
                        <c:v>28327.489583333332</c:v>
                      </c:pt>
                      <c:pt idx="136">
                        <c:v>28334.447916666668</c:v>
                      </c:pt>
                      <c:pt idx="137">
                        <c:v>28341.46875</c:v>
                      </c:pt>
                      <c:pt idx="138">
                        <c:v>28348.444444444445</c:v>
                      </c:pt>
                      <c:pt idx="139">
                        <c:v>28355.451388888891</c:v>
                      </c:pt>
                      <c:pt idx="140">
                        <c:v>28362.5</c:v>
                      </c:pt>
                      <c:pt idx="141">
                        <c:v>28369.4375</c:v>
                      </c:pt>
                      <c:pt idx="142">
                        <c:v>28377.443055555555</c:v>
                      </c:pt>
                      <c:pt idx="143">
                        <c:v>28382.444444444445</c:v>
                      </c:pt>
                      <c:pt idx="144">
                        <c:v>28439.449305555554</c:v>
                      </c:pt>
                      <c:pt idx="145">
                        <c:v>28473.430555555555</c:v>
                      </c:pt>
                      <c:pt idx="146">
                        <c:v>28502.375</c:v>
                      </c:pt>
                      <c:pt idx="147">
                        <c:v>28530.475694444445</c:v>
                      </c:pt>
                      <c:pt idx="148">
                        <c:v>28559.486111111109</c:v>
                      </c:pt>
                      <c:pt idx="149">
                        <c:v>28578.472222222223</c:v>
                      </c:pt>
                      <c:pt idx="150">
                        <c:v>28600.451388888891</c:v>
                      </c:pt>
                      <c:pt idx="151">
                        <c:v>28628.458333333332</c:v>
                      </c:pt>
                      <c:pt idx="152">
                        <c:v>28660.326388888891</c:v>
                      </c:pt>
                      <c:pt idx="153">
                        <c:v>28688.336805555555</c:v>
                      </c:pt>
                      <c:pt idx="154">
                        <c:v>28719.336805555555</c:v>
                      </c:pt>
                      <c:pt idx="155">
                        <c:v>28747.333333333332</c:v>
                      </c:pt>
                      <c:pt idx="156">
                        <c:v>28782.333333333332</c:v>
                      </c:pt>
                      <c:pt idx="157">
                        <c:v>28809.333333333332</c:v>
                      </c:pt>
                      <c:pt idx="158">
                        <c:v>28839.291666666668</c:v>
                      </c:pt>
                      <c:pt idx="159">
                        <c:v>28991.333333333332</c:v>
                      </c:pt>
                      <c:pt idx="160">
                        <c:v>29143.333333333332</c:v>
                      </c:pt>
                      <c:pt idx="161">
                        <c:v>29171.333333333332</c:v>
                      </c:pt>
                      <c:pt idx="162">
                        <c:v>29185.416666666668</c:v>
                      </c:pt>
                      <c:pt idx="163">
                        <c:v>29192.416666666668</c:v>
                      </c:pt>
                      <c:pt idx="164">
                        <c:v>29199.333333333332</c:v>
                      </c:pt>
                      <c:pt idx="165">
                        <c:v>29203.34375</c:v>
                      </c:pt>
                      <c:pt idx="166">
                        <c:v>29213.333333333332</c:v>
                      </c:pt>
                      <c:pt idx="167">
                        <c:v>29234.336805555555</c:v>
                      </c:pt>
                      <c:pt idx="168">
                        <c:v>29241.333333333332</c:v>
                      </c:pt>
                      <c:pt idx="169">
                        <c:v>29248.333333333332</c:v>
                      </c:pt>
                      <c:pt idx="170">
                        <c:v>29255.333333333332</c:v>
                      </c:pt>
                      <c:pt idx="171">
                        <c:v>29262.333333333332</c:v>
                      </c:pt>
                      <c:pt idx="172">
                        <c:v>29269.329861111109</c:v>
                      </c:pt>
                      <c:pt idx="173">
                        <c:v>29276.326388888891</c:v>
                      </c:pt>
                      <c:pt idx="174">
                        <c:v>29283.326388888891</c:v>
                      </c:pt>
                      <c:pt idx="175">
                        <c:v>29290.333333333332</c:v>
                      </c:pt>
                      <c:pt idx="176">
                        <c:v>29297.329861111109</c:v>
                      </c:pt>
                      <c:pt idx="177">
                        <c:v>29304.329861111109</c:v>
                      </c:pt>
                      <c:pt idx="178">
                        <c:v>29311.329861111109</c:v>
                      </c:pt>
                      <c:pt idx="179">
                        <c:v>29318.329861111109</c:v>
                      </c:pt>
                      <c:pt idx="180">
                        <c:v>29325.326388888891</c:v>
                      </c:pt>
                      <c:pt idx="181">
                        <c:v>29339.329861111109</c:v>
                      </c:pt>
                      <c:pt idx="182">
                        <c:v>29346.329861111109</c:v>
                      </c:pt>
                      <c:pt idx="183">
                        <c:v>29353.333333333332</c:v>
                      </c:pt>
                      <c:pt idx="184">
                        <c:v>29360.326388888891</c:v>
                      </c:pt>
                      <c:pt idx="185">
                        <c:v>29367.329861111109</c:v>
                      </c:pt>
                      <c:pt idx="186">
                        <c:v>29374.326388888891</c:v>
                      </c:pt>
                      <c:pt idx="187">
                        <c:v>29381.333333333332</c:v>
                      </c:pt>
                      <c:pt idx="188">
                        <c:v>29388.329861111109</c:v>
                      </c:pt>
                      <c:pt idx="189">
                        <c:v>29409.326388888891</c:v>
                      </c:pt>
                      <c:pt idx="190">
                        <c:v>29416.333333333332</c:v>
                      </c:pt>
                      <c:pt idx="191">
                        <c:v>29423.326388888891</c:v>
                      </c:pt>
                      <c:pt idx="192">
                        <c:v>29430.326388888891</c:v>
                      </c:pt>
                      <c:pt idx="193">
                        <c:v>29437.329861111109</c:v>
                      </c:pt>
                      <c:pt idx="194">
                        <c:v>29444.329861111109</c:v>
                      </c:pt>
                      <c:pt idx="195">
                        <c:v>29451.329861111109</c:v>
                      </c:pt>
                      <c:pt idx="196">
                        <c:v>29458.329861111109</c:v>
                      </c:pt>
                      <c:pt idx="197">
                        <c:v>29465.326388888891</c:v>
                      </c:pt>
                      <c:pt idx="198">
                        <c:v>29472.329861111109</c:v>
                      </c:pt>
                      <c:pt idx="199">
                        <c:v>29479.329861111109</c:v>
                      </c:pt>
                      <c:pt idx="200">
                        <c:v>29486.329861111109</c:v>
                      </c:pt>
                      <c:pt idx="201">
                        <c:v>29493.329861111109</c:v>
                      </c:pt>
                      <c:pt idx="202">
                        <c:v>29500.326388888891</c:v>
                      </c:pt>
                      <c:pt idx="203">
                        <c:v>29507.326388888891</c:v>
                      </c:pt>
                      <c:pt idx="204">
                        <c:v>29514.326388888891</c:v>
                      </c:pt>
                      <c:pt idx="205">
                        <c:v>29521.326388888891</c:v>
                      </c:pt>
                      <c:pt idx="206">
                        <c:v>29528.326388888891</c:v>
                      </c:pt>
                      <c:pt idx="207">
                        <c:v>29535.329861111109</c:v>
                      </c:pt>
                      <c:pt idx="208">
                        <c:v>29542.329861111109</c:v>
                      </c:pt>
                      <c:pt idx="209">
                        <c:v>29549.326388888891</c:v>
                      </c:pt>
                      <c:pt idx="210">
                        <c:v>29556.329861111109</c:v>
                      </c:pt>
                      <c:pt idx="211">
                        <c:v>29591.326388888891</c:v>
                      </c:pt>
                      <c:pt idx="212">
                        <c:v>29598.329861111109</c:v>
                      </c:pt>
                      <c:pt idx="213">
                        <c:v>29605.329861111109</c:v>
                      </c:pt>
                      <c:pt idx="214">
                        <c:v>29612.329861111109</c:v>
                      </c:pt>
                      <c:pt idx="215">
                        <c:v>29619.329861111109</c:v>
                      </c:pt>
                      <c:pt idx="216">
                        <c:v>29626.329861111109</c:v>
                      </c:pt>
                      <c:pt idx="217">
                        <c:v>29633.329861111109</c:v>
                      </c:pt>
                      <c:pt idx="218">
                        <c:v>29640.329861111109</c:v>
                      </c:pt>
                      <c:pt idx="219">
                        <c:v>29682.329861111109</c:v>
                      </c:pt>
                      <c:pt idx="220">
                        <c:v>29689.326388888891</c:v>
                      </c:pt>
                      <c:pt idx="221">
                        <c:v>29696.416666666668</c:v>
                      </c:pt>
                      <c:pt idx="222">
                        <c:v>29731.329861111109</c:v>
                      </c:pt>
                      <c:pt idx="223">
                        <c:v>29738.329861111109</c:v>
                      </c:pt>
                      <c:pt idx="224">
                        <c:v>29773.326388888891</c:v>
                      </c:pt>
                      <c:pt idx="225">
                        <c:v>29780.326388888891</c:v>
                      </c:pt>
                      <c:pt idx="226">
                        <c:v>29787.326388888891</c:v>
                      </c:pt>
                      <c:pt idx="227">
                        <c:v>29794.326388888891</c:v>
                      </c:pt>
                      <c:pt idx="228">
                        <c:v>29801.326388888891</c:v>
                      </c:pt>
                      <c:pt idx="229">
                        <c:v>29808.326388888891</c:v>
                      </c:pt>
                      <c:pt idx="230">
                        <c:v>29815.326388888891</c:v>
                      </c:pt>
                      <c:pt idx="231">
                        <c:v>29822.329861111109</c:v>
                      </c:pt>
                      <c:pt idx="232">
                        <c:v>29829.326388888891</c:v>
                      </c:pt>
                      <c:pt idx="233">
                        <c:v>29836.329861111109</c:v>
                      </c:pt>
                      <c:pt idx="234">
                        <c:v>29843.326388888891</c:v>
                      </c:pt>
                      <c:pt idx="235">
                        <c:v>29850.326388888891</c:v>
                      </c:pt>
                      <c:pt idx="236">
                        <c:v>29857.326388888891</c:v>
                      </c:pt>
                      <c:pt idx="237">
                        <c:v>29864.3125</c:v>
                      </c:pt>
                      <c:pt idx="238">
                        <c:v>29871.322916666668</c:v>
                      </c:pt>
                      <c:pt idx="239">
                        <c:v>29878.291666666668</c:v>
                      </c:pt>
                      <c:pt idx="240">
                        <c:v>29885.326388888891</c:v>
                      </c:pt>
                      <c:pt idx="241">
                        <c:v>29892.322916666668</c:v>
                      </c:pt>
                      <c:pt idx="242">
                        <c:v>29899.326388888891</c:v>
                      </c:pt>
                      <c:pt idx="243">
                        <c:v>29906.326388888891</c:v>
                      </c:pt>
                      <c:pt idx="244">
                        <c:v>29913.326388888891</c:v>
                      </c:pt>
                      <c:pt idx="245">
                        <c:v>29920.291666666668</c:v>
                      </c:pt>
                      <c:pt idx="246">
                        <c:v>29927.326388888891</c:v>
                      </c:pt>
                      <c:pt idx="247">
                        <c:v>29934.291666666668</c:v>
                      </c:pt>
                      <c:pt idx="248">
                        <c:v>29941.333333333332</c:v>
                      </c:pt>
                      <c:pt idx="249">
                        <c:v>29948.333333333332</c:v>
                      </c:pt>
                      <c:pt idx="250">
                        <c:v>29955.416666666668</c:v>
                      </c:pt>
                      <c:pt idx="251">
                        <c:v>29962.458333333332</c:v>
                      </c:pt>
                      <c:pt idx="252">
                        <c:v>29969.333333333332</c:v>
                      </c:pt>
                      <c:pt idx="253">
                        <c:v>29976.333333333332</c:v>
                      </c:pt>
                      <c:pt idx="254">
                        <c:v>29983.326388888891</c:v>
                      </c:pt>
                      <c:pt idx="255">
                        <c:v>29990.326388888891</c:v>
                      </c:pt>
                      <c:pt idx="256">
                        <c:v>29997.333333333332</c:v>
                      </c:pt>
                      <c:pt idx="257">
                        <c:v>30004.333333333332</c:v>
                      </c:pt>
                      <c:pt idx="258">
                        <c:v>30011.291666666668</c:v>
                      </c:pt>
                      <c:pt idx="259">
                        <c:v>30018.333333333332</c:v>
                      </c:pt>
                      <c:pt idx="260">
                        <c:v>30025.333333333332</c:v>
                      </c:pt>
                      <c:pt idx="261">
                        <c:v>30032.333333333332</c:v>
                      </c:pt>
                      <c:pt idx="262">
                        <c:v>30039.333333333332</c:v>
                      </c:pt>
                      <c:pt idx="263">
                        <c:v>30046.333333333332</c:v>
                      </c:pt>
                      <c:pt idx="264">
                        <c:v>30053.333333333332</c:v>
                      </c:pt>
                      <c:pt idx="265">
                        <c:v>30060.333333333332</c:v>
                      </c:pt>
                      <c:pt idx="266">
                        <c:v>30067.333333333332</c:v>
                      </c:pt>
                      <c:pt idx="267">
                        <c:v>30074.333333333332</c:v>
                      </c:pt>
                      <c:pt idx="268">
                        <c:v>30081.333333333332</c:v>
                      </c:pt>
                      <c:pt idx="269">
                        <c:v>30088.333333333332</c:v>
                      </c:pt>
                      <c:pt idx="270">
                        <c:v>30095.333333333332</c:v>
                      </c:pt>
                      <c:pt idx="271">
                        <c:v>30102.333333333332</c:v>
                      </c:pt>
                      <c:pt idx="272">
                        <c:v>30109.5</c:v>
                      </c:pt>
                      <c:pt idx="273">
                        <c:v>30116.503472222223</c:v>
                      </c:pt>
                      <c:pt idx="274">
                        <c:v>30123.329861111109</c:v>
                      </c:pt>
                      <c:pt idx="275">
                        <c:v>30130.333333333332</c:v>
                      </c:pt>
                      <c:pt idx="276">
                        <c:v>30137.34375</c:v>
                      </c:pt>
                      <c:pt idx="277">
                        <c:v>30144.347222222223</c:v>
                      </c:pt>
                      <c:pt idx="278">
                        <c:v>30151.333333333332</c:v>
                      </c:pt>
                      <c:pt idx="279">
                        <c:v>30158.333333333332</c:v>
                      </c:pt>
                      <c:pt idx="280">
                        <c:v>30165.333333333332</c:v>
                      </c:pt>
                      <c:pt idx="281">
                        <c:v>30172.333333333332</c:v>
                      </c:pt>
                      <c:pt idx="282">
                        <c:v>30179.333333333332</c:v>
                      </c:pt>
                      <c:pt idx="283">
                        <c:v>30186.336805555555</c:v>
                      </c:pt>
                      <c:pt idx="284">
                        <c:v>30193.333333333332</c:v>
                      </c:pt>
                      <c:pt idx="285">
                        <c:v>30200.333333333332</c:v>
                      </c:pt>
                      <c:pt idx="286">
                        <c:v>30207.416666666668</c:v>
                      </c:pt>
                      <c:pt idx="287">
                        <c:v>30214.416666666668</c:v>
                      </c:pt>
                      <c:pt idx="288">
                        <c:v>30221.333333333332</c:v>
                      </c:pt>
                      <c:pt idx="289">
                        <c:v>30228.333333333332</c:v>
                      </c:pt>
                      <c:pt idx="290">
                        <c:v>30263.430555555555</c:v>
                      </c:pt>
                      <c:pt idx="291">
                        <c:v>30270.423611111109</c:v>
                      </c:pt>
                      <c:pt idx="292">
                        <c:v>30277.510416666668</c:v>
                      </c:pt>
                      <c:pt idx="293">
                        <c:v>30284.513888888891</c:v>
                      </c:pt>
                      <c:pt idx="294">
                        <c:v>30291.444444444445</c:v>
                      </c:pt>
                      <c:pt idx="295">
                        <c:v>30298.444444444445</c:v>
                      </c:pt>
                      <c:pt idx="296">
                        <c:v>30305.416666666668</c:v>
                      </c:pt>
                      <c:pt idx="297">
                        <c:v>30312.416666666668</c:v>
                      </c:pt>
                      <c:pt idx="298">
                        <c:v>30319.409722222223</c:v>
                      </c:pt>
                      <c:pt idx="299">
                        <c:v>30326.409722222223</c:v>
                      </c:pt>
                      <c:pt idx="300">
                        <c:v>30333.333333333332</c:v>
                      </c:pt>
                      <c:pt idx="301">
                        <c:v>30340.336805555555</c:v>
                      </c:pt>
                      <c:pt idx="302">
                        <c:v>30347.333333333332</c:v>
                      </c:pt>
                      <c:pt idx="303">
                        <c:v>30354.333333333332</c:v>
                      </c:pt>
                      <c:pt idx="304">
                        <c:v>30361.291666666668</c:v>
                      </c:pt>
                      <c:pt idx="305">
                        <c:v>30368.333333333332</c:v>
                      </c:pt>
                      <c:pt idx="306">
                        <c:v>30375.333333333332</c:v>
                      </c:pt>
                      <c:pt idx="307">
                        <c:v>30382.336805555555</c:v>
                      </c:pt>
                      <c:pt idx="308">
                        <c:v>30403.336805555555</c:v>
                      </c:pt>
                      <c:pt idx="309">
                        <c:v>30410.332638888889</c:v>
                      </c:pt>
                      <c:pt idx="310">
                        <c:v>30438.333333333332</c:v>
                      </c:pt>
                      <c:pt idx="311">
                        <c:v>30445.333333333332</c:v>
                      </c:pt>
                      <c:pt idx="312">
                        <c:v>30452.333333333332</c:v>
                      </c:pt>
                      <c:pt idx="313">
                        <c:v>30459.333333333332</c:v>
                      </c:pt>
                      <c:pt idx="314">
                        <c:v>30480.302083333332</c:v>
                      </c:pt>
                      <c:pt idx="315">
                        <c:v>30487.291666666668</c:v>
                      </c:pt>
                      <c:pt idx="316">
                        <c:v>30508.333333333332</c:v>
                      </c:pt>
                      <c:pt idx="317">
                        <c:v>30515.333333333332</c:v>
                      </c:pt>
                      <c:pt idx="318">
                        <c:v>30522.333333333332</c:v>
                      </c:pt>
                      <c:pt idx="319">
                        <c:v>30529.333333333332</c:v>
                      </c:pt>
                      <c:pt idx="320">
                        <c:v>30536.333333333332</c:v>
                      </c:pt>
                      <c:pt idx="321">
                        <c:v>30543.333333333332</c:v>
                      </c:pt>
                      <c:pt idx="322">
                        <c:v>30550.333333333332</c:v>
                      </c:pt>
                      <c:pt idx="323">
                        <c:v>30557.333333333332</c:v>
                      </c:pt>
                      <c:pt idx="324">
                        <c:v>30585.333333333332</c:v>
                      </c:pt>
                      <c:pt idx="325">
                        <c:v>30592.333333333332</c:v>
                      </c:pt>
                      <c:pt idx="326">
                        <c:v>30599.34375</c:v>
                      </c:pt>
                      <c:pt idx="327">
                        <c:v>30606.333333333332</c:v>
                      </c:pt>
                      <c:pt idx="328">
                        <c:v>30641.34375</c:v>
                      </c:pt>
                      <c:pt idx="329">
                        <c:v>30648.333333333332</c:v>
                      </c:pt>
                      <c:pt idx="330">
                        <c:v>30732.333333333332</c:v>
                      </c:pt>
                      <c:pt idx="331">
                        <c:v>30760.333333333332</c:v>
                      </c:pt>
                      <c:pt idx="332">
                        <c:v>30767.333333333332</c:v>
                      </c:pt>
                      <c:pt idx="333">
                        <c:v>30774.333333333332</c:v>
                      </c:pt>
                      <c:pt idx="334">
                        <c:v>30802.333333333332</c:v>
                      </c:pt>
                      <c:pt idx="335">
                        <c:v>30809.333333333332</c:v>
                      </c:pt>
                      <c:pt idx="336">
                        <c:v>30816.335416666665</c:v>
                      </c:pt>
                      <c:pt idx="337">
                        <c:v>30837.322916666668</c:v>
                      </c:pt>
                      <c:pt idx="338">
                        <c:v>30851.416666666668</c:v>
                      </c:pt>
                      <c:pt idx="339">
                        <c:v>30893.5</c:v>
                      </c:pt>
                      <c:pt idx="340">
                        <c:v>30900.333333333332</c:v>
                      </c:pt>
                      <c:pt idx="341">
                        <c:v>30907.34375</c:v>
                      </c:pt>
                      <c:pt idx="342">
                        <c:v>30914.333333333332</c:v>
                      </c:pt>
                      <c:pt idx="343">
                        <c:v>30921.34375</c:v>
                      </c:pt>
                      <c:pt idx="344">
                        <c:v>30949.333333333332</c:v>
                      </c:pt>
                      <c:pt idx="345">
                        <c:v>30956.333333333332</c:v>
                      </c:pt>
                      <c:pt idx="346">
                        <c:v>30984.333333333332</c:v>
                      </c:pt>
                      <c:pt idx="347">
                        <c:v>31012.333333333332</c:v>
                      </c:pt>
                      <c:pt idx="348">
                        <c:v>31040.416666666668</c:v>
                      </c:pt>
                      <c:pt idx="349">
                        <c:v>31047.416666666668</c:v>
                      </c:pt>
                      <c:pt idx="350">
                        <c:v>31075.416666666668</c:v>
                      </c:pt>
                      <c:pt idx="351">
                        <c:v>31089.416666666668</c:v>
                      </c:pt>
                      <c:pt idx="352">
                        <c:v>31110.333333333332</c:v>
                      </c:pt>
                      <c:pt idx="353">
                        <c:v>31138.333333333332</c:v>
                      </c:pt>
                      <c:pt idx="354">
                        <c:v>31145.333333333332</c:v>
                      </c:pt>
                      <c:pt idx="355">
                        <c:v>31166.333333333332</c:v>
                      </c:pt>
                      <c:pt idx="356">
                        <c:v>31173.333333333332</c:v>
                      </c:pt>
                      <c:pt idx="357">
                        <c:v>31180.333333333332</c:v>
                      </c:pt>
                      <c:pt idx="358">
                        <c:v>31187.333333333332</c:v>
                      </c:pt>
                      <c:pt idx="359">
                        <c:v>31194.333333333332</c:v>
                      </c:pt>
                      <c:pt idx="360">
                        <c:v>31215.333333333332</c:v>
                      </c:pt>
                      <c:pt idx="361">
                        <c:v>31222.333333333332</c:v>
                      </c:pt>
                      <c:pt idx="362">
                        <c:v>31229.333333333332</c:v>
                      </c:pt>
                      <c:pt idx="363">
                        <c:v>31250.333333333332</c:v>
                      </c:pt>
                      <c:pt idx="364">
                        <c:v>31257.333333333332</c:v>
                      </c:pt>
                      <c:pt idx="365">
                        <c:v>31264.291666666668</c:v>
                      </c:pt>
                      <c:pt idx="366">
                        <c:v>31285.291666666668</c:v>
                      </c:pt>
                      <c:pt idx="367">
                        <c:v>31313.333333333332</c:v>
                      </c:pt>
                      <c:pt idx="368">
                        <c:v>31320.333333333332</c:v>
                      </c:pt>
                      <c:pt idx="369">
                        <c:v>31348.333333333332</c:v>
                      </c:pt>
                      <c:pt idx="370">
                        <c:v>31355.333333333332</c:v>
                      </c:pt>
                      <c:pt idx="371">
                        <c:v>31362.333333333332</c:v>
                      </c:pt>
                      <c:pt idx="372">
                        <c:v>31383.333333333332</c:v>
                      </c:pt>
                      <c:pt idx="373">
                        <c:v>31390.333333333332</c:v>
                      </c:pt>
                      <c:pt idx="374">
                        <c:v>31404.333333333332</c:v>
                      </c:pt>
                      <c:pt idx="375">
                        <c:v>31411.333333333332</c:v>
                      </c:pt>
                      <c:pt idx="376">
                        <c:v>31418.333333333332</c:v>
                      </c:pt>
                      <c:pt idx="377">
                        <c:v>31425.333333333332</c:v>
                      </c:pt>
                      <c:pt idx="378">
                        <c:v>31432.333333333332</c:v>
                      </c:pt>
                      <c:pt idx="379">
                        <c:v>31439.333333333332</c:v>
                      </c:pt>
                      <c:pt idx="380">
                        <c:v>31446.333333333332</c:v>
                      </c:pt>
                      <c:pt idx="381">
                        <c:v>31453.333333333332</c:v>
                      </c:pt>
                      <c:pt idx="382">
                        <c:v>31460.333333333332</c:v>
                      </c:pt>
                      <c:pt idx="383">
                        <c:v>31467.333333333332</c:v>
                      </c:pt>
                      <c:pt idx="384">
                        <c:v>31474.333333333332</c:v>
                      </c:pt>
                      <c:pt idx="385">
                        <c:v>31481.333333333332</c:v>
                      </c:pt>
                      <c:pt idx="386">
                        <c:v>31488.333333333332</c:v>
                      </c:pt>
                      <c:pt idx="387">
                        <c:v>31495.333333333332</c:v>
                      </c:pt>
                      <c:pt idx="388">
                        <c:v>31502.3125</c:v>
                      </c:pt>
                      <c:pt idx="389">
                        <c:v>31509.333333333332</c:v>
                      </c:pt>
                      <c:pt idx="390">
                        <c:v>31516.3125</c:v>
                      </c:pt>
                      <c:pt idx="391">
                        <c:v>31523.333333333332</c:v>
                      </c:pt>
                      <c:pt idx="392">
                        <c:v>31530.333333333332</c:v>
                      </c:pt>
                      <c:pt idx="393">
                        <c:v>31537.333333333332</c:v>
                      </c:pt>
                      <c:pt idx="394">
                        <c:v>31544.333333333332</c:v>
                      </c:pt>
                      <c:pt idx="395">
                        <c:v>31551.333333333332</c:v>
                      </c:pt>
                      <c:pt idx="396">
                        <c:v>31558.333333333332</c:v>
                      </c:pt>
                      <c:pt idx="397">
                        <c:v>31565.333333333332</c:v>
                      </c:pt>
                      <c:pt idx="398">
                        <c:v>31572.333333333332</c:v>
                      </c:pt>
                      <c:pt idx="399">
                        <c:v>31579.333333333332</c:v>
                      </c:pt>
                      <c:pt idx="400">
                        <c:v>31586.333333333332</c:v>
                      </c:pt>
                      <c:pt idx="401">
                        <c:v>31593.333333333332</c:v>
                      </c:pt>
                      <c:pt idx="402">
                        <c:v>31600.333333333332</c:v>
                      </c:pt>
                      <c:pt idx="403">
                        <c:v>31607.333333333332</c:v>
                      </c:pt>
                      <c:pt idx="404">
                        <c:v>31614.333333333332</c:v>
                      </c:pt>
                      <c:pt idx="405">
                        <c:v>31621.333333333332</c:v>
                      </c:pt>
                      <c:pt idx="406">
                        <c:v>31628.333333333332</c:v>
                      </c:pt>
                      <c:pt idx="407">
                        <c:v>31635.333333333332</c:v>
                      </c:pt>
                      <c:pt idx="408">
                        <c:v>31642.333333333332</c:v>
                      </c:pt>
                      <c:pt idx="409">
                        <c:v>31649.333333333332</c:v>
                      </c:pt>
                      <c:pt idx="410">
                        <c:v>31656.333333333332</c:v>
                      </c:pt>
                      <c:pt idx="411">
                        <c:v>31663.333333333332</c:v>
                      </c:pt>
                      <c:pt idx="412">
                        <c:v>31673.333333333332</c:v>
                      </c:pt>
                      <c:pt idx="413">
                        <c:v>31677.333333333332</c:v>
                      </c:pt>
                      <c:pt idx="414">
                        <c:v>31684.5</c:v>
                      </c:pt>
                      <c:pt idx="415">
                        <c:v>31691.5</c:v>
                      </c:pt>
                      <c:pt idx="416">
                        <c:v>31698.527777777777</c:v>
                      </c:pt>
                      <c:pt idx="417">
                        <c:v>31705.53125</c:v>
                      </c:pt>
                      <c:pt idx="418">
                        <c:v>31719.333333333332</c:v>
                      </c:pt>
                      <c:pt idx="419">
                        <c:v>31726.333333333332</c:v>
                      </c:pt>
                      <c:pt idx="420">
                        <c:v>31733.333333333332</c:v>
                      </c:pt>
                      <c:pt idx="421">
                        <c:v>31740.333333333332</c:v>
                      </c:pt>
                      <c:pt idx="422">
                        <c:v>31743.333333333332</c:v>
                      </c:pt>
                      <c:pt idx="423">
                        <c:v>31747.333333333332</c:v>
                      </c:pt>
                      <c:pt idx="424">
                        <c:v>31754.333333333332</c:v>
                      </c:pt>
                      <c:pt idx="425">
                        <c:v>31761.333333333332</c:v>
                      </c:pt>
                      <c:pt idx="426">
                        <c:v>31768.333333333332</c:v>
                      </c:pt>
                      <c:pt idx="427">
                        <c:v>31775.333333333332</c:v>
                      </c:pt>
                      <c:pt idx="428">
                        <c:v>31782.333333333332</c:v>
                      </c:pt>
                      <c:pt idx="429">
                        <c:v>31789.333333333332</c:v>
                      </c:pt>
                      <c:pt idx="430">
                        <c:v>31796.333333333332</c:v>
                      </c:pt>
                      <c:pt idx="431">
                        <c:v>31803.333333333332</c:v>
                      </c:pt>
                      <c:pt idx="432">
                        <c:v>31810.333333333332</c:v>
                      </c:pt>
                      <c:pt idx="433">
                        <c:v>31817.333333333332</c:v>
                      </c:pt>
                      <c:pt idx="434">
                        <c:v>31824.333333333332</c:v>
                      </c:pt>
                      <c:pt idx="435">
                        <c:v>31831.333333333332</c:v>
                      </c:pt>
                      <c:pt idx="436">
                        <c:v>31838.333333333332</c:v>
                      </c:pt>
                      <c:pt idx="437">
                        <c:v>31845.333333333332</c:v>
                      </c:pt>
                      <c:pt idx="438">
                        <c:v>31852.333333333332</c:v>
                      </c:pt>
                      <c:pt idx="439">
                        <c:v>31859.333333333332</c:v>
                      </c:pt>
                      <c:pt idx="440">
                        <c:v>31866.333333333332</c:v>
                      </c:pt>
                      <c:pt idx="441">
                        <c:v>31873.333333333332</c:v>
                      </c:pt>
                      <c:pt idx="442">
                        <c:v>31880.333333333332</c:v>
                      </c:pt>
                      <c:pt idx="443">
                        <c:v>31887.333333333332</c:v>
                      </c:pt>
                      <c:pt idx="444">
                        <c:v>31894.333333333332</c:v>
                      </c:pt>
                      <c:pt idx="445">
                        <c:v>31901.333333333332</c:v>
                      </c:pt>
                      <c:pt idx="446">
                        <c:v>31908.333333333332</c:v>
                      </c:pt>
                      <c:pt idx="447">
                        <c:v>31915.333333333332</c:v>
                      </c:pt>
                      <c:pt idx="448">
                        <c:v>31922.333333333332</c:v>
                      </c:pt>
                      <c:pt idx="449">
                        <c:v>31929.333333333332</c:v>
                      </c:pt>
                      <c:pt idx="450">
                        <c:v>31936.333333333332</c:v>
                      </c:pt>
                      <c:pt idx="451">
                        <c:v>31943.333333333332</c:v>
                      </c:pt>
                      <c:pt idx="452">
                        <c:v>31950.333333333332</c:v>
                      </c:pt>
                      <c:pt idx="453">
                        <c:v>31957.333333333332</c:v>
                      </c:pt>
                      <c:pt idx="454">
                        <c:v>31964.333333333332</c:v>
                      </c:pt>
                      <c:pt idx="455">
                        <c:v>31971.333333333332</c:v>
                      </c:pt>
                      <c:pt idx="456">
                        <c:v>31978.333333333332</c:v>
                      </c:pt>
                      <c:pt idx="457">
                        <c:v>31985.333333333332</c:v>
                      </c:pt>
                      <c:pt idx="458">
                        <c:v>32020.333333333332</c:v>
                      </c:pt>
                      <c:pt idx="459">
                        <c:v>32027.333333333332</c:v>
                      </c:pt>
                      <c:pt idx="460">
                        <c:v>32034.333333333332</c:v>
                      </c:pt>
                      <c:pt idx="461">
                        <c:v>32041.333333333332</c:v>
                      </c:pt>
                      <c:pt idx="462">
                        <c:v>32048.333333333332</c:v>
                      </c:pt>
                      <c:pt idx="463">
                        <c:v>32055.333333333332</c:v>
                      </c:pt>
                      <c:pt idx="464">
                        <c:v>32062.333333333332</c:v>
                      </c:pt>
                      <c:pt idx="465">
                        <c:v>32069.333333333332</c:v>
                      </c:pt>
                      <c:pt idx="466">
                        <c:v>32076.333333333332</c:v>
                      </c:pt>
                      <c:pt idx="467">
                        <c:v>32083.333333333332</c:v>
                      </c:pt>
                      <c:pt idx="468">
                        <c:v>32090.333333333332</c:v>
                      </c:pt>
                      <c:pt idx="469">
                        <c:v>32097.333333333332</c:v>
                      </c:pt>
                      <c:pt idx="470">
                        <c:v>32104.333333333332</c:v>
                      </c:pt>
                      <c:pt idx="471">
                        <c:v>32111.333333333332</c:v>
                      </c:pt>
                      <c:pt idx="472">
                        <c:v>32118.333333333332</c:v>
                      </c:pt>
                      <c:pt idx="473">
                        <c:v>32125.333333333332</c:v>
                      </c:pt>
                      <c:pt idx="474">
                        <c:v>32146.625</c:v>
                      </c:pt>
                      <c:pt idx="475">
                        <c:v>32153.520833333332</c:v>
                      </c:pt>
                      <c:pt idx="476">
                        <c:v>32160.333333333332</c:v>
                      </c:pt>
                      <c:pt idx="477">
                        <c:v>32167.333333333332</c:v>
                      </c:pt>
                      <c:pt idx="478">
                        <c:v>32174.333333333332</c:v>
                      </c:pt>
                      <c:pt idx="479">
                        <c:v>32181.333333333332</c:v>
                      </c:pt>
                      <c:pt idx="480">
                        <c:v>32188.333333333332</c:v>
                      </c:pt>
                      <c:pt idx="481">
                        <c:v>32195.333333333332</c:v>
                      </c:pt>
                      <c:pt idx="482">
                        <c:v>32202.333333333332</c:v>
                      </c:pt>
                      <c:pt idx="483">
                        <c:v>32209.333333333332</c:v>
                      </c:pt>
                      <c:pt idx="484">
                        <c:v>32216.333333333332</c:v>
                      </c:pt>
                      <c:pt idx="485">
                        <c:v>32223.333333333332</c:v>
                      </c:pt>
                      <c:pt idx="486">
                        <c:v>32293.333333333332</c:v>
                      </c:pt>
                      <c:pt idx="487">
                        <c:v>32300.333333333332</c:v>
                      </c:pt>
                      <c:pt idx="488">
                        <c:v>32321.333333333332</c:v>
                      </c:pt>
                      <c:pt idx="489">
                        <c:v>32328.333333333332</c:v>
                      </c:pt>
                      <c:pt idx="490">
                        <c:v>32335.333333333332</c:v>
                      </c:pt>
                      <c:pt idx="491">
                        <c:v>32342.333333333332</c:v>
                      </c:pt>
                      <c:pt idx="492">
                        <c:v>32349.5</c:v>
                      </c:pt>
                      <c:pt idx="493">
                        <c:v>32356.5</c:v>
                      </c:pt>
                      <c:pt idx="494">
                        <c:v>32377.333333333332</c:v>
                      </c:pt>
                      <c:pt idx="495">
                        <c:v>32384.333333333332</c:v>
                      </c:pt>
                      <c:pt idx="496">
                        <c:v>32405.325694444444</c:v>
                      </c:pt>
                      <c:pt idx="497">
                        <c:v>32412.326388888891</c:v>
                      </c:pt>
                      <c:pt idx="498">
                        <c:v>32426.326388888891</c:v>
                      </c:pt>
                      <c:pt idx="499">
                        <c:v>32447.333333333332</c:v>
                      </c:pt>
                      <c:pt idx="500">
                        <c:v>32475.333333333332</c:v>
                      </c:pt>
                      <c:pt idx="501">
                        <c:v>32504.333333333332</c:v>
                      </c:pt>
                      <c:pt idx="502">
                        <c:v>32559.333333333332</c:v>
                      </c:pt>
                      <c:pt idx="503">
                        <c:v>32587.333333333332</c:v>
                      </c:pt>
                      <c:pt idx="504">
                        <c:v>32615.3125</c:v>
                      </c:pt>
                      <c:pt idx="505">
                        <c:v>32622.291666666668</c:v>
                      </c:pt>
                      <c:pt idx="506">
                        <c:v>32629.333333333332</c:v>
                      </c:pt>
                      <c:pt idx="507">
                        <c:v>32636.333333333332</c:v>
                      </c:pt>
                      <c:pt idx="508">
                        <c:v>32657.333333333332</c:v>
                      </c:pt>
                      <c:pt idx="509">
                        <c:v>32664.333333333332</c:v>
                      </c:pt>
                      <c:pt idx="510">
                        <c:v>32678.333333333332</c:v>
                      </c:pt>
                      <c:pt idx="511">
                        <c:v>32685.333333333332</c:v>
                      </c:pt>
                      <c:pt idx="512">
                        <c:v>32692.333333333332</c:v>
                      </c:pt>
                      <c:pt idx="513">
                        <c:v>32706.333333333332</c:v>
                      </c:pt>
                      <c:pt idx="514">
                        <c:v>32713.333333333332</c:v>
                      </c:pt>
                      <c:pt idx="515">
                        <c:v>32727.333333333332</c:v>
                      </c:pt>
                      <c:pt idx="516">
                        <c:v>32734.333333333332</c:v>
                      </c:pt>
                      <c:pt idx="517">
                        <c:v>32741.333333333332</c:v>
                      </c:pt>
                      <c:pt idx="518">
                        <c:v>32776.333333333336</c:v>
                      </c:pt>
                      <c:pt idx="519">
                        <c:v>32790.333333333336</c:v>
                      </c:pt>
                      <c:pt idx="520">
                        <c:v>32818.333333333336</c:v>
                      </c:pt>
                      <c:pt idx="521">
                        <c:v>32832.333333333336</c:v>
                      </c:pt>
                      <c:pt idx="522">
                        <c:v>32867.333333333336</c:v>
                      </c:pt>
                      <c:pt idx="523">
                        <c:v>32958.458333333336</c:v>
                      </c:pt>
                      <c:pt idx="524">
                        <c:v>32986.333333333336</c:v>
                      </c:pt>
                      <c:pt idx="525">
                        <c:v>33000.333333333336</c:v>
                      </c:pt>
                      <c:pt idx="526">
                        <c:v>33014.333333333336</c:v>
                      </c:pt>
                      <c:pt idx="527">
                        <c:v>33049.375</c:v>
                      </c:pt>
                      <c:pt idx="528">
                        <c:v>33056.375</c:v>
                      </c:pt>
                      <c:pt idx="529">
                        <c:v>33098.333333333336</c:v>
                      </c:pt>
                      <c:pt idx="530">
                        <c:v>33140.333333333336</c:v>
                      </c:pt>
                      <c:pt idx="531">
                        <c:v>33231.333333333336</c:v>
                      </c:pt>
                      <c:pt idx="532">
                        <c:v>33322.333333333336</c:v>
                      </c:pt>
                      <c:pt idx="533">
                        <c:v>33357.333333333336</c:v>
                      </c:pt>
                      <c:pt idx="534">
                        <c:v>33371.333333333336</c:v>
                      </c:pt>
                      <c:pt idx="535">
                        <c:v>33378.333333333336</c:v>
                      </c:pt>
                      <c:pt idx="536">
                        <c:v>33413.333333333336</c:v>
                      </c:pt>
                      <c:pt idx="537">
                        <c:v>33420.333333333336</c:v>
                      </c:pt>
                      <c:pt idx="538">
                        <c:v>33420.34097222222</c:v>
                      </c:pt>
                      <c:pt idx="539">
                        <c:v>33427.333333333336</c:v>
                      </c:pt>
                      <c:pt idx="540">
                        <c:v>33434.333333333336</c:v>
                      </c:pt>
                      <c:pt idx="541">
                        <c:v>33448.333333333336</c:v>
                      </c:pt>
                      <c:pt idx="542">
                        <c:v>33455.333333333336</c:v>
                      </c:pt>
                      <c:pt idx="543">
                        <c:v>33462.333333333336</c:v>
                      </c:pt>
                      <c:pt idx="544">
                        <c:v>33469.333333333336</c:v>
                      </c:pt>
                      <c:pt idx="545">
                        <c:v>33476.333333333336</c:v>
                      </c:pt>
                      <c:pt idx="546">
                        <c:v>33482.333333333336</c:v>
                      </c:pt>
                      <c:pt idx="547">
                        <c:v>33489.333333333336</c:v>
                      </c:pt>
                      <c:pt idx="548">
                        <c:v>33496.333333333336</c:v>
                      </c:pt>
                      <c:pt idx="549">
                        <c:v>33503.333333333336</c:v>
                      </c:pt>
                      <c:pt idx="550">
                        <c:v>33518.333333333336</c:v>
                      </c:pt>
                      <c:pt idx="551">
                        <c:v>33525.333333333336</c:v>
                      </c:pt>
                      <c:pt idx="552">
                        <c:v>33525.583333333336</c:v>
                      </c:pt>
                      <c:pt idx="553">
                        <c:v>33532.333333333336</c:v>
                      </c:pt>
                      <c:pt idx="554">
                        <c:v>33532.356249999997</c:v>
                      </c:pt>
                      <c:pt idx="555">
                        <c:v>33539.333333333336</c:v>
                      </c:pt>
                      <c:pt idx="556">
                        <c:v>33553.333333333336</c:v>
                      </c:pt>
                      <c:pt idx="557">
                        <c:v>33560.333333333336</c:v>
                      </c:pt>
                      <c:pt idx="558">
                        <c:v>33567.333333333336</c:v>
                      </c:pt>
                      <c:pt idx="559">
                        <c:v>33573.333333333336</c:v>
                      </c:pt>
                      <c:pt idx="560">
                        <c:v>33576.333333333336</c:v>
                      </c:pt>
                      <c:pt idx="561">
                        <c:v>33580.333333333336</c:v>
                      </c:pt>
                      <c:pt idx="562">
                        <c:v>33596.333333333336</c:v>
                      </c:pt>
                      <c:pt idx="563">
                        <c:v>33603.25</c:v>
                      </c:pt>
                      <c:pt idx="564">
                        <c:v>33610.333333333336</c:v>
                      </c:pt>
                      <c:pt idx="565">
                        <c:v>33617.333333333336</c:v>
                      </c:pt>
                      <c:pt idx="566">
                        <c:v>33624.333333333336</c:v>
                      </c:pt>
                      <c:pt idx="567">
                        <c:v>33638.333333333336</c:v>
                      </c:pt>
                      <c:pt idx="568">
                        <c:v>33645.333333333336</c:v>
                      </c:pt>
                      <c:pt idx="569">
                        <c:v>33652.25</c:v>
                      </c:pt>
                      <c:pt idx="570">
                        <c:v>33659.333333333336</c:v>
                      </c:pt>
                      <c:pt idx="571">
                        <c:v>33701.333333333336</c:v>
                      </c:pt>
                      <c:pt idx="572">
                        <c:v>33708.333333333336</c:v>
                      </c:pt>
                      <c:pt idx="573">
                        <c:v>33722.333333333336</c:v>
                      </c:pt>
                      <c:pt idx="574">
                        <c:v>33910.532638888886</c:v>
                      </c:pt>
                      <c:pt idx="575">
                        <c:v>33938.535416666666</c:v>
                      </c:pt>
                      <c:pt idx="576">
                        <c:v>33973.541666666664</c:v>
                      </c:pt>
                      <c:pt idx="577">
                        <c:v>34001.416666666664</c:v>
                      </c:pt>
                      <c:pt idx="578">
                        <c:v>34029.534722222219</c:v>
                      </c:pt>
                      <c:pt idx="579">
                        <c:v>34064.549305555556</c:v>
                      </c:pt>
                      <c:pt idx="580">
                        <c:v>34092.569444444445</c:v>
                      </c:pt>
                      <c:pt idx="581">
                        <c:v>34120.511805555558</c:v>
                      </c:pt>
                      <c:pt idx="582">
                        <c:v>34155.556250000001</c:v>
                      </c:pt>
                      <c:pt idx="583">
                        <c:v>34183.546527777777</c:v>
                      </c:pt>
                      <c:pt idx="584">
                        <c:v>34218.525694444441</c:v>
                      </c:pt>
                      <c:pt idx="585">
                        <c:v>34246.55972222222</c:v>
                      </c:pt>
                      <c:pt idx="586">
                        <c:v>34274.563888888886</c:v>
                      </c:pt>
                      <c:pt idx="587">
                        <c:v>34302.564583333333</c:v>
                      </c:pt>
                      <c:pt idx="588">
                        <c:v>34337.576388888891</c:v>
                      </c:pt>
                      <c:pt idx="589">
                        <c:v>34365.575694444444</c:v>
                      </c:pt>
                      <c:pt idx="590">
                        <c:v>34393.636111111111</c:v>
                      </c:pt>
                      <c:pt idx="591">
                        <c:v>34428.568749999999</c:v>
                      </c:pt>
                      <c:pt idx="592">
                        <c:v>34456.563888888886</c:v>
                      </c:pt>
                      <c:pt idx="593">
                        <c:v>34484.572222222225</c:v>
                      </c:pt>
                      <c:pt idx="594">
                        <c:v>34519.574999999997</c:v>
                      </c:pt>
                      <c:pt idx="595">
                        <c:v>34547.546527777777</c:v>
                      </c:pt>
                      <c:pt idx="596">
                        <c:v>34613.3125</c:v>
                      </c:pt>
                      <c:pt idx="597">
                        <c:v>34627.328472222223</c:v>
                      </c:pt>
                      <c:pt idx="598">
                        <c:v>34641.368055555555</c:v>
                      </c:pt>
                      <c:pt idx="599">
                        <c:v>34655.324305555558</c:v>
                      </c:pt>
                      <c:pt idx="600">
                        <c:v>34669.359027777777</c:v>
                      </c:pt>
                      <c:pt idx="601">
                        <c:v>34676.343055555553</c:v>
                      </c:pt>
                      <c:pt idx="602">
                        <c:v>34683.300000000003</c:v>
                      </c:pt>
                      <c:pt idx="603">
                        <c:v>34690.427083333336</c:v>
                      </c:pt>
                      <c:pt idx="604">
                        <c:v>34697.320833333331</c:v>
                      </c:pt>
                      <c:pt idx="605">
                        <c:v>34711.324305555558</c:v>
                      </c:pt>
                      <c:pt idx="606">
                        <c:v>34725.449305555558</c:v>
                      </c:pt>
                      <c:pt idx="607">
                        <c:v>34739.324305555558</c:v>
                      </c:pt>
                      <c:pt idx="608">
                        <c:v>34753.320138888892</c:v>
                      </c:pt>
                      <c:pt idx="609">
                        <c:v>34767.425000000003</c:v>
                      </c:pt>
                      <c:pt idx="610">
                        <c:v>34781.351388888892</c:v>
                      </c:pt>
                      <c:pt idx="611">
                        <c:v>34795.343055555553</c:v>
                      </c:pt>
                      <c:pt idx="612">
                        <c:v>34809.331944444442</c:v>
                      </c:pt>
                      <c:pt idx="613">
                        <c:v>34823.357638888891</c:v>
                      </c:pt>
                      <c:pt idx="614">
                        <c:v>34837.328472222223</c:v>
                      </c:pt>
                      <c:pt idx="615">
                        <c:v>34851.336805555555</c:v>
                      </c:pt>
                      <c:pt idx="616">
                        <c:v>34865.361111111109</c:v>
                      </c:pt>
                      <c:pt idx="617">
                        <c:v>34879.357638888891</c:v>
                      </c:pt>
                      <c:pt idx="618">
                        <c:v>34893.345138888886</c:v>
                      </c:pt>
                      <c:pt idx="619">
                        <c:v>34907.377083333333</c:v>
                      </c:pt>
                      <c:pt idx="620">
                        <c:v>34911.677083333336</c:v>
                      </c:pt>
                      <c:pt idx="621">
                        <c:v>34921.338194444441</c:v>
                      </c:pt>
                      <c:pt idx="622">
                        <c:v>34935.353472222225</c:v>
                      </c:pt>
                      <c:pt idx="623">
                        <c:v>34946.363888888889</c:v>
                      </c:pt>
                      <c:pt idx="624">
                        <c:v>34963.328472222223</c:v>
                      </c:pt>
                      <c:pt idx="625">
                        <c:v>34977.285416666666</c:v>
                      </c:pt>
                      <c:pt idx="626">
                        <c:v>34998.35</c:v>
                      </c:pt>
                      <c:pt idx="627">
                        <c:v>35005.390972222223</c:v>
                      </c:pt>
                      <c:pt idx="628">
                        <c:v>35019.309027777781</c:v>
                      </c:pt>
                      <c:pt idx="629">
                        <c:v>35033.319444444445</c:v>
                      </c:pt>
                      <c:pt idx="630">
                        <c:v>35047.354861111111</c:v>
                      </c:pt>
                      <c:pt idx="631">
                        <c:v>35061.335416666669</c:v>
                      </c:pt>
                      <c:pt idx="632">
                        <c:v>35075.3125</c:v>
                      </c:pt>
                      <c:pt idx="633">
                        <c:v>35089.326388888891</c:v>
                      </c:pt>
                      <c:pt idx="634">
                        <c:v>35117.237500000003</c:v>
                      </c:pt>
                      <c:pt idx="635">
                        <c:v>35126.364583333336</c:v>
                      </c:pt>
                      <c:pt idx="636">
                        <c:v>35131.323611111111</c:v>
                      </c:pt>
                      <c:pt idx="637">
                        <c:v>35145.416666666664</c:v>
                      </c:pt>
                      <c:pt idx="638">
                        <c:v>35159.313888888886</c:v>
                      </c:pt>
                      <c:pt idx="639">
                        <c:v>35173.363888888889</c:v>
                      </c:pt>
                      <c:pt idx="640">
                        <c:v>35201.359027777777</c:v>
                      </c:pt>
                      <c:pt idx="641">
                        <c:v>35215.350694444445</c:v>
                      </c:pt>
                      <c:pt idx="642">
                        <c:v>35257.381249999999</c:v>
                      </c:pt>
                      <c:pt idx="643">
                        <c:v>35285.361805555556</c:v>
                      </c:pt>
                      <c:pt idx="644">
                        <c:v>35299.319444444445</c:v>
                      </c:pt>
                      <c:pt idx="645">
                        <c:v>35313.375</c:v>
                      </c:pt>
                      <c:pt idx="646">
                        <c:v>35327.353472222225</c:v>
                      </c:pt>
                      <c:pt idx="647">
                        <c:v>35341.313888888886</c:v>
                      </c:pt>
                      <c:pt idx="648">
                        <c:v>35355.357638888891</c:v>
                      </c:pt>
                      <c:pt idx="649">
                        <c:v>35369.306250000001</c:v>
                      </c:pt>
                      <c:pt idx="650">
                        <c:v>35383.282638888886</c:v>
                      </c:pt>
                      <c:pt idx="651">
                        <c:v>35383.282638888886</c:v>
                      </c:pt>
                      <c:pt idx="652">
                        <c:v>35383.282638888886</c:v>
                      </c:pt>
                      <c:pt idx="653">
                        <c:v>35397.325694444444</c:v>
                      </c:pt>
                      <c:pt idx="654">
                        <c:v>35397.325694444444</c:v>
                      </c:pt>
                      <c:pt idx="655">
                        <c:v>35397.325694444444</c:v>
                      </c:pt>
                      <c:pt idx="656">
                        <c:v>35411.427777777775</c:v>
                      </c:pt>
                      <c:pt idx="657">
                        <c:v>35411.427777777775</c:v>
                      </c:pt>
                      <c:pt idx="658">
                        <c:v>35411.427777777775</c:v>
                      </c:pt>
                      <c:pt idx="659">
                        <c:v>35425.618750000001</c:v>
                      </c:pt>
                      <c:pt idx="660">
                        <c:v>35453.383333333331</c:v>
                      </c:pt>
                      <c:pt idx="661">
                        <c:v>35453.383333333331</c:v>
                      </c:pt>
                      <c:pt idx="662">
                        <c:v>35453.383333333331</c:v>
                      </c:pt>
                      <c:pt idx="663">
                        <c:v>35467.331944444442</c:v>
                      </c:pt>
                      <c:pt idx="664">
                        <c:v>35481.338888888888</c:v>
                      </c:pt>
                      <c:pt idx="665">
                        <c:v>35481.338888888888</c:v>
                      </c:pt>
                      <c:pt idx="666">
                        <c:v>35481.338888888888</c:v>
                      </c:pt>
                      <c:pt idx="667">
                        <c:v>35495.413888888892</c:v>
                      </c:pt>
                      <c:pt idx="668">
                        <c:v>35495.413888888892</c:v>
                      </c:pt>
                      <c:pt idx="669">
                        <c:v>35495.413888888892</c:v>
                      </c:pt>
                      <c:pt idx="670">
                        <c:v>35509.353472222225</c:v>
                      </c:pt>
                      <c:pt idx="671">
                        <c:v>35509.353472222225</c:v>
                      </c:pt>
                      <c:pt idx="672">
                        <c:v>35509.353472222225</c:v>
                      </c:pt>
                      <c:pt idx="673">
                        <c:v>35523.37777777778</c:v>
                      </c:pt>
                      <c:pt idx="674">
                        <c:v>35537.397222222222</c:v>
                      </c:pt>
                      <c:pt idx="675">
                        <c:v>35551.368055555555</c:v>
                      </c:pt>
                      <c:pt idx="676">
                        <c:v>35565.390972222223</c:v>
                      </c:pt>
                      <c:pt idx="677">
                        <c:v>35579.396527777775</c:v>
                      </c:pt>
                      <c:pt idx="678">
                        <c:v>35593.395138888889</c:v>
                      </c:pt>
                      <c:pt idx="679">
                        <c:v>35607.375</c:v>
                      </c:pt>
                      <c:pt idx="680">
                        <c:v>35621.394444444442</c:v>
                      </c:pt>
                      <c:pt idx="681">
                        <c:v>35635.363194444442</c:v>
                      </c:pt>
                      <c:pt idx="682">
                        <c:v>35649.375</c:v>
                      </c:pt>
                      <c:pt idx="683">
                        <c:v>35653.614583333336</c:v>
                      </c:pt>
                      <c:pt idx="684">
                        <c:v>35663.379861111112</c:v>
                      </c:pt>
                      <c:pt idx="685">
                        <c:v>35677.406944444447</c:v>
                      </c:pt>
                      <c:pt idx="686">
                        <c:v>35691.352083333331</c:v>
                      </c:pt>
                      <c:pt idx="687">
                        <c:v>35705.457638888889</c:v>
                      </c:pt>
                      <c:pt idx="688">
                        <c:v>35719.356944444444</c:v>
                      </c:pt>
                      <c:pt idx="689">
                        <c:v>35733.343055555553</c:v>
                      </c:pt>
                      <c:pt idx="690">
                        <c:v>35747.305555555555</c:v>
                      </c:pt>
                      <c:pt idx="691">
                        <c:v>35761.372916666667</c:v>
                      </c:pt>
                      <c:pt idx="692">
                        <c:v>35775.273611111108</c:v>
                      </c:pt>
                      <c:pt idx="693">
                        <c:v>35789.318749999999</c:v>
                      </c:pt>
                      <c:pt idx="694">
                        <c:v>35803.275000000001</c:v>
                      </c:pt>
                      <c:pt idx="695">
                        <c:v>35817.320833333331</c:v>
                      </c:pt>
                      <c:pt idx="696">
                        <c:v>35831.362500000003</c:v>
                      </c:pt>
                      <c:pt idx="697">
                        <c:v>35845.395138888889</c:v>
                      </c:pt>
                      <c:pt idx="698">
                        <c:v>35859.335416666669</c:v>
                      </c:pt>
                      <c:pt idx="699">
                        <c:v>35873.35</c:v>
                      </c:pt>
                      <c:pt idx="700">
                        <c:v>35887.71597222222</c:v>
                      </c:pt>
                      <c:pt idx="701">
                        <c:v>35901.354166666664</c:v>
                      </c:pt>
                      <c:pt idx="702">
                        <c:v>35915.352777777778</c:v>
                      </c:pt>
                      <c:pt idx="703">
                        <c:v>35929.489583333336</c:v>
                      </c:pt>
                      <c:pt idx="704">
                        <c:v>35943.347222222219</c:v>
                      </c:pt>
                      <c:pt idx="705">
                        <c:v>35957.363888888889</c:v>
                      </c:pt>
                      <c:pt idx="706">
                        <c:v>35971.414583333331</c:v>
                      </c:pt>
                      <c:pt idx="707">
                        <c:v>35985.341666666667</c:v>
                      </c:pt>
                      <c:pt idx="708">
                        <c:v>35999.384722222225</c:v>
                      </c:pt>
                      <c:pt idx="709">
                        <c:v>36013.396527777775</c:v>
                      </c:pt>
                      <c:pt idx="710">
                        <c:v>36027.359722222223</c:v>
                      </c:pt>
                      <c:pt idx="711">
                        <c:v>36041.366666666669</c:v>
                      </c:pt>
                      <c:pt idx="712">
                        <c:v>36055.408333333333</c:v>
                      </c:pt>
                      <c:pt idx="713">
                        <c:v>36069.40347222222</c:v>
                      </c:pt>
                      <c:pt idx="714">
                        <c:v>36083.679166666669</c:v>
                      </c:pt>
                      <c:pt idx="715">
                        <c:v>36098.356249999997</c:v>
                      </c:pt>
                      <c:pt idx="716">
                        <c:v>36109.429861111108</c:v>
                      </c:pt>
                      <c:pt idx="717">
                        <c:v>36122.506944444445</c:v>
                      </c:pt>
                      <c:pt idx="718">
                        <c:v>36136.4375</c:v>
                      </c:pt>
                      <c:pt idx="719">
                        <c:v>36150.434027777781</c:v>
                      </c:pt>
                      <c:pt idx="720">
                        <c:v>36164.447916666664</c:v>
                      </c:pt>
                      <c:pt idx="721">
                        <c:v>36178.461805555555</c:v>
                      </c:pt>
                      <c:pt idx="722">
                        <c:v>36192.465277777781</c:v>
                      </c:pt>
                      <c:pt idx="723">
                        <c:v>36206.454861111109</c:v>
                      </c:pt>
                      <c:pt idx="724">
                        <c:v>36220.423611111109</c:v>
                      </c:pt>
                      <c:pt idx="725">
                        <c:v>36234.420138888891</c:v>
                      </c:pt>
                      <c:pt idx="726">
                        <c:v>36248.427083333336</c:v>
                      </c:pt>
                      <c:pt idx="727">
                        <c:v>36262.479166666664</c:v>
                      </c:pt>
                      <c:pt idx="728">
                        <c:v>36270.604861111111</c:v>
                      </c:pt>
                      <c:pt idx="729">
                        <c:v>36276.458333333336</c:v>
                      </c:pt>
                      <c:pt idx="730">
                        <c:v>36297.440972222219</c:v>
                      </c:pt>
                      <c:pt idx="731">
                        <c:v>36311.465277777781</c:v>
                      </c:pt>
                      <c:pt idx="732">
                        <c:v>36325.46875</c:v>
                      </c:pt>
                      <c:pt idx="733">
                        <c:v>36339.5625</c:v>
                      </c:pt>
                      <c:pt idx="734">
                        <c:v>36353.479166666664</c:v>
                      </c:pt>
                      <c:pt idx="735">
                        <c:v>36367.552083333336</c:v>
                      </c:pt>
                      <c:pt idx="736">
                        <c:v>36388.454861111109</c:v>
                      </c:pt>
                      <c:pt idx="737">
                        <c:v>36402.461805555555</c:v>
                      </c:pt>
                      <c:pt idx="738">
                        <c:v>36416.548611111109</c:v>
                      </c:pt>
                      <c:pt idx="739">
                        <c:v>36430.479166666664</c:v>
                      </c:pt>
                      <c:pt idx="740">
                        <c:v>36444.506944444445</c:v>
                      </c:pt>
                      <c:pt idx="741">
                        <c:v>36458.479166666664</c:v>
                      </c:pt>
                      <c:pt idx="742">
                        <c:v>36493.434027777781</c:v>
                      </c:pt>
                      <c:pt idx="743">
                        <c:v>36507.465277777781</c:v>
                      </c:pt>
                      <c:pt idx="744">
                        <c:v>36521.46875</c:v>
                      </c:pt>
                      <c:pt idx="745">
                        <c:v>36535.444444444445</c:v>
                      </c:pt>
                      <c:pt idx="746">
                        <c:v>36549.434027777781</c:v>
                      </c:pt>
                      <c:pt idx="747">
                        <c:v>36570.458333333336</c:v>
                      </c:pt>
                      <c:pt idx="748">
                        <c:v>36584.451388888891</c:v>
                      </c:pt>
                      <c:pt idx="749">
                        <c:v>36598.482638888891</c:v>
                      </c:pt>
                      <c:pt idx="750">
                        <c:v>36612.475694444445</c:v>
                      </c:pt>
                      <c:pt idx="751">
                        <c:v>36626.510416666664</c:v>
                      </c:pt>
                      <c:pt idx="752">
                        <c:v>36640.493055555555</c:v>
                      </c:pt>
                      <c:pt idx="753">
                        <c:v>36661.46875</c:v>
                      </c:pt>
                      <c:pt idx="754">
                        <c:v>36675.4375</c:v>
                      </c:pt>
                      <c:pt idx="755">
                        <c:v>36689.506944444445</c:v>
                      </c:pt>
                      <c:pt idx="756">
                        <c:v>36703.458333333336</c:v>
                      </c:pt>
                      <c:pt idx="757">
                        <c:v>36717.5625</c:v>
                      </c:pt>
                      <c:pt idx="758">
                        <c:v>36731.458333333336</c:v>
                      </c:pt>
                      <c:pt idx="759">
                        <c:v>36752.467361111114</c:v>
                      </c:pt>
                      <c:pt idx="760">
                        <c:v>36766.479166666664</c:v>
                      </c:pt>
                      <c:pt idx="761">
                        <c:v>36780.447916666664</c:v>
                      </c:pt>
                      <c:pt idx="762">
                        <c:v>36794.465277777781</c:v>
                      </c:pt>
                      <c:pt idx="763">
                        <c:v>36808.458333333336</c:v>
                      </c:pt>
                      <c:pt idx="764">
                        <c:v>36822.486111111109</c:v>
                      </c:pt>
                      <c:pt idx="765">
                        <c:v>36836.416666666664</c:v>
                      </c:pt>
                      <c:pt idx="766">
                        <c:v>36850.527777777781</c:v>
                      </c:pt>
                      <c:pt idx="767">
                        <c:v>36864.46875</c:v>
                      </c:pt>
                      <c:pt idx="768">
                        <c:v>36878.447916666664</c:v>
                      </c:pt>
                      <c:pt idx="769">
                        <c:v>36892.479166666664</c:v>
                      </c:pt>
                      <c:pt idx="770">
                        <c:v>36906.486111111109</c:v>
                      </c:pt>
                      <c:pt idx="771">
                        <c:v>36920.440972222219</c:v>
                      </c:pt>
                      <c:pt idx="772">
                        <c:v>36934.472222222219</c:v>
                      </c:pt>
                      <c:pt idx="773">
                        <c:v>36948.444444444445</c:v>
                      </c:pt>
                      <c:pt idx="774">
                        <c:v>36962.444444444445</c:v>
                      </c:pt>
                      <c:pt idx="775">
                        <c:v>36976.482638888891</c:v>
                      </c:pt>
                      <c:pt idx="776">
                        <c:v>36990.46875</c:v>
                      </c:pt>
                      <c:pt idx="777">
                        <c:v>37004.520833333336</c:v>
                      </c:pt>
                      <c:pt idx="778">
                        <c:v>37032.465277777781</c:v>
                      </c:pt>
                      <c:pt idx="779">
                        <c:v>37046.434027777781</c:v>
                      </c:pt>
                      <c:pt idx="780">
                        <c:v>37060.440972222219</c:v>
                      </c:pt>
                      <c:pt idx="781">
                        <c:v>37074.451388888891</c:v>
                      </c:pt>
                      <c:pt idx="782">
                        <c:v>37088.458333333336</c:v>
                      </c:pt>
                      <c:pt idx="783">
                        <c:v>37102.451388888891</c:v>
                      </c:pt>
                      <c:pt idx="784">
                        <c:v>37116.416666666664</c:v>
                      </c:pt>
                      <c:pt idx="785">
                        <c:v>37130.416666666664</c:v>
                      </c:pt>
                      <c:pt idx="786">
                        <c:v>37144.556250000001</c:v>
                      </c:pt>
                      <c:pt idx="787">
                        <c:v>37158.447916666664</c:v>
                      </c:pt>
                      <c:pt idx="788">
                        <c:v>37172.447916666664</c:v>
                      </c:pt>
                      <c:pt idx="789">
                        <c:v>37186.458333333336</c:v>
                      </c:pt>
                      <c:pt idx="790">
                        <c:v>37200.447916666664</c:v>
                      </c:pt>
                      <c:pt idx="791">
                        <c:v>37214.423611111109</c:v>
                      </c:pt>
                      <c:pt idx="792">
                        <c:v>37228.434027777781</c:v>
                      </c:pt>
                      <c:pt idx="793">
                        <c:v>37242.444444444445</c:v>
                      </c:pt>
                      <c:pt idx="794">
                        <c:v>37256.454861111109</c:v>
                      </c:pt>
                      <c:pt idx="795">
                        <c:v>37270.440972222219</c:v>
                      </c:pt>
                      <c:pt idx="796">
                        <c:v>37284.447916666664</c:v>
                      </c:pt>
                      <c:pt idx="797">
                        <c:v>37298.4375</c:v>
                      </c:pt>
                      <c:pt idx="798">
                        <c:v>37312.447916666664</c:v>
                      </c:pt>
                      <c:pt idx="799">
                        <c:v>37326.430555555555</c:v>
                      </c:pt>
                      <c:pt idx="800">
                        <c:v>37340.444444444445</c:v>
                      </c:pt>
                      <c:pt idx="801">
                        <c:v>37354.447916666664</c:v>
                      </c:pt>
                      <c:pt idx="802">
                        <c:v>37368.440972222219</c:v>
                      </c:pt>
                      <c:pt idx="803">
                        <c:v>37382.444444444445</c:v>
                      </c:pt>
                      <c:pt idx="804">
                        <c:v>37396.447916666664</c:v>
                      </c:pt>
                      <c:pt idx="805">
                        <c:v>37424.541666666664</c:v>
                      </c:pt>
                      <c:pt idx="806">
                        <c:v>37438.416666666664</c:v>
                      </c:pt>
                      <c:pt idx="807">
                        <c:v>37452.46875</c:v>
                      </c:pt>
                      <c:pt idx="808">
                        <c:v>37466.440972222219</c:v>
                      </c:pt>
                      <c:pt idx="809">
                        <c:v>37480.416666666664</c:v>
                      </c:pt>
                      <c:pt idx="810">
                        <c:v>37494.4375</c:v>
                      </c:pt>
                      <c:pt idx="811">
                        <c:v>37508.536805555559</c:v>
                      </c:pt>
                      <c:pt idx="812">
                        <c:v>37522.492361111108</c:v>
                      </c:pt>
                      <c:pt idx="813">
                        <c:v>37550.416666666664</c:v>
                      </c:pt>
                      <c:pt idx="814">
                        <c:v>37655.458333333336</c:v>
                      </c:pt>
                      <c:pt idx="815">
                        <c:v>37669.479166666664</c:v>
                      </c:pt>
                      <c:pt idx="816">
                        <c:v>37683.479166666664</c:v>
                      </c:pt>
                      <c:pt idx="817">
                        <c:v>37697.479166666664</c:v>
                      </c:pt>
                      <c:pt idx="818">
                        <c:v>37760.479166666664</c:v>
                      </c:pt>
                      <c:pt idx="819">
                        <c:v>37781.479166666664</c:v>
                      </c:pt>
                      <c:pt idx="820">
                        <c:v>37795.5</c:v>
                      </c:pt>
                      <c:pt idx="821">
                        <c:v>37809.53125</c:v>
                      </c:pt>
                      <c:pt idx="822">
                        <c:v>37844.416666666664</c:v>
                      </c:pt>
                      <c:pt idx="823">
                        <c:v>37872.527777777781</c:v>
                      </c:pt>
                      <c:pt idx="824">
                        <c:v>37900.520833333336</c:v>
                      </c:pt>
                      <c:pt idx="825">
                        <c:v>37935.479166666664</c:v>
                      </c:pt>
                      <c:pt idx="826">
                        <c:v>38005.46875</c:v>
                      </c:pt>
                      <c:pt idx="827">
                        <c:v>38019.489583333336</c:v>
                      </c:pt>
                      <c:pt idx="828">
                        <c:v>38019.53125</c:v>
                      </c:pt>
                      <c:pt idx="829">
                        <c:v>38061.489583333336</c:v>
                      </c:pt>
                      <c:pt idx="830">
                        <c:v>38096.46875</c:v>
                      </c:pt>
                      <c:pt idx="831">
                        <c:v>38167.458333333336</c:v>
                      </c:pt>
                      <c:pt idx="832">
                        <c:v>38194.458333333336</c:v>
                      </c:pt>
                      <c:pt idx="833">
                        <c:v>38215.479166666664</c:v>
                      </c:pt>
                      <c:pt idx="834">
                        <c:v>38229.444444444445</c:v>
                      </c:pt>
                      <c:pt idx="835">
                        <c:v>38243.458333333336</c:v>
                      </c:pt>
                      <c:pt idx="836">
                        <c:v>38257.416666666664</c:v>
                      </c:pt>
                      <c:pt idx="837">
                        <c:v>38271.423611111109</c:v>
                      </c:pt>
                      <c:pt idx="838">
                        <c:v>38300.409722222219</c:v>
                      </c:pt>
                      <c:pt idx="839">
                        <c:v>38313.409722222219</c:v>
                      </c:pt>
                      <c:pt idx="840">
                        <c:v>38327.420138888891</c:v>
                      </c:pt>
                      <c:pt idx="841">
                        <c:v>38341.42083333333</c:v>
                      </c:pt>
                      <c:pt idx="842">
                        <c:v>38355.429861111108</c:v>
                      </c:pt>
                      <c:pt idx="843">
                        <c:v>38369.433333333334</c:v>
                      </c:pt>
                      <c:pt idx="844">
                        <c:v>38383.423611111109</c:v>
                      </c:pt>
                      <c:pt idx="845">
                        <c:v>38397.427083333336</c:v>
                      </c:pt>
                      <c:pt idx="846">
                        <c:v>38411.430555555555</c:v>
                      </c:pt>
                      <c:pt idx="847">
                        <c:v>38418.4375</c:v>
                      </c:pt>
                      <c:pt idx="848">
                        <c:v>38440.427083333336</c:v>
                      </c:pt>
                      <c:pt idx="849">
                        <c:v>38440.4375</c:v>
                      </c:pt>
                      <c:pt idx="850">
                        <c:v>38453.4375</c:v>
                      </c:pt>
                      <c:pt idx="851">
                        <c:v>38469.447916666664</c:v>
                      </c:pt>
                      <c:pt idx="852">
                        <c:v>38481.416666666664</c:v>
                      </c:pt>
                      <c:pt idx="853">
                        <c:v>38509.434027777781</c:v>
                      </c:pt>
                      <c:pt idx="854">
                        <c:v>38523.44027777778</c:v>
                      </c:pt>
                      <c:pt idx="855">
                        <c:v>38537.433333333334</c:v>
                      </c:pt>
                      <c:pt idx="856">
                        <c:v>38551.452777777777</c:v>
                      </c:pt>
                      <c:pt idx="857">
                        <c:v>38565.442361111112</c:v>
                      </c:pt>
                      <c:pt idx="858">
                        <c:v>38579.413194444445</c:v>
                      </c:pt>
                      <c:pt idx="859">
                        <c:v>38593.456944444442</c:v>
                      </c:pt>
                      <c:pt idx="860">
                        <c:v>38607.445138888892</c:v>
                      </c:pt>
                      <c:pt idx="861">
                        <c:v>38621.525000000001</c:v>
                      </c:pt>
                      <c:pt idx="862">
                        <c:v>38635.468055555553</c:v>
                      </c:pt>
                      <c:pt idx="863">
                        <c:v>38649.434027777781</c:v>
                      </c:pt>
                      <c:pt idx="864">
                        <c:v>38720.428472222222</c:v>
                      </c:pt>
                      <c:pt idx="865">
                        <c:v>38733.327777777777</c:v>
                      </c:pt>
                      <c:pt idx="866">
                        <c:v>38747.479861111111</c:v>
                      </c:pt>
                      <c:pt idx="867">
                        <c:v>38761.477083333331</c:v>
                      </c:pt>
                      <c:pt idx="868">
                        <c:v>38774.439583333333</c:v>
                      </c:pt>
                      <c:pt idx="869">
                        <c:v>38789.442361111112</c:v>
                      </c:pt>
                      <c:pt idx="870">
                        <c:v>38803.447916666664</c:v>
                      </c:pt>
                      <c:pt idx="871">
                        <c:v>38836.468055555553</c:v>
                      </c:pt>
                      <c:pt idx="872">
                        <c:v>38859.438194444447</c:v>
                      </c:pt>
                      <c:pt idx="873">
                        <c:v>38873.436805555553</c:v>
                      </c:pt>
                      <c:pt idx="874">
                        <c:v>38887.469444444447</c:v>
                      </c:pt>
                      <c:pt idx="875">
                        <c:v>38901.436805555553</c:v>
                      </c:pt>
                      <c:pt idx="876">
                        <c:v>38908.454861111109</c:v>
                      </c:pt>
                      <c:pt idx="877">
                        <c:v>38922.448611111111</c:v>
                      </c:pt>
                      <c:pt idx="878">
                        <c:v>38936.482638888891</c:v>
                      </c:pt>
                      <c:pt idx="879">
                        <c:v>38950.443749999999</c:v>
                      </c:pt>
                      <c:pt idx="880">
                        <c:v>38964.452777777777</c:v>
                      </c:pt>
                      <c:pt idx="881">
                        <c:v>38978.461111111108</c:v>
                      </c:pt>
                      <c:pt idx="882">
                        <c:v>38992.418055555558</c:v>
                      </c:pt>
                      <c:pt idx="883">
                        <c:v>39013.447916666664</c:v>
                      </c:pt>
                      <c:pt idx="884">
                        <c:v>39028.453472222223</c:v>
                      </c:pt>
                      <c:pt idx="885">
                        <c:v>39041.474999999999</c:v>
                      </c:pt>
                      <c:pt idx="886">
                        <c:v>39055.459027777775</c:v>
                      </c:pt>
                      <c:pt idx="887">
                        <c:v>39069.429166666669</c:v>
                      </c:pt>
                      <c:pt idx="888">
                        <c:v>39085.458333333336</c:v>
                      </c:pt>
                      <c:pt idx="889">
                        <c:v>39111.427083333336</c:v>
                      </c:pt>
                      <c:pt idx="890">
                        <c:v>39126.409722222219</c:v>
                      </c:pt>
                      <c:pt idx="891">
                        <c:v>39139.409722222219</c:v>
                      </c:pt>
                      <c:pt idx="892">
                        <c:v>39153.416666666664</c:v>
                      </c:pt>
                      <c:pt idx="893">
                        <c:v>39167.4375</c:v>
                      </c:pt>
                      <c:pt idx="894">
                        <c:v>39182.4375</c:v>
                      </c:pt>
                      <c:pt idx="895">
                        <c:v>39209.472222222219</c:v>
                      </c:pt>
                      <c:pt idx="896">
                        <c:v>39246.416666666664</c:v>
                      </c:pt>
                      <c:pt idx="897">
                        <c:v>39259.456944444442</c:v>
                      </c:pt>
                      <c:pt idx="898">
                        <c:v>39300.4375</c:v>
                      </c:pt>
                      <c:pt idx="899">
                        <c:v>39321.458333333336</c:v>
                      </c:pt>
                      <c:pt idx="900">
                        <c:v>39336.555555555555</c:v>
                      </c:pt>
                      <c:pt idx="901">
                        <c:v>39336.586805555555</c:v>
                      </c:pt>
                      <c:pt idx="902">
                        <c:v>39350.427083333336</c:v>
                      </c:pt>
                      <c:pt idx="903">
                        <c:v>39391.493055555555</c:v>
                      </c:pt>
                      <c:pt idx="904">
                        <c:v>39457.534722222219</c:v>
                      </c:pt>
                      <c:pt idx="905">
                        <c:v>39459.498611111114</c:v>
                      </c:pt>
                      <c:pt idx="906">
                        <c:v>39472.495833333334</c:v>
                      </c:pt>
                      <c:pt idx="907">
                        <c:v>39503.572222222225</c:v>
                      </c:pt>
                      <c:pt idx="908">
                        <c:v>39545.52847222222</c:v>
                      </c:pt>
                      <c:pt idx="909">
                        <c:v>39559.532638888886</c:v>
                      </c:pt>
                      <c:pt idx="910">
                        <c:v>39587.552083333336</c:v>
                      </c:pt>
                      <c:pt idx="911">
                        <c:v>39678.663888888892</c:v>
                      </c:pt>
                      <c:pt idx="912">
                        <c:v>39714.5625</c:v>
                      </c:pt>
                      <c:pt idx="913">
                        <c:v>39790.520833333336</c:v>
                      </c:pt>
                      <c:pt idx="914">
                        <c:v>39811.53402777778</c:v>
                      </c:pt>
                      <c:pt idx="915">
                        <c:v>39847.548611111109</c:v>
                      </c:pt>
                      <c:pt idx="916">
                        <c:v>39931.554166666669</c:v>
                      </c:pt>
                      <c:pt idx="917">
                        <c:v>40009.541666666664</c:v>
                      </c:pt>
                      <c:pt idx="918">
                        <c:v>40022.447916666664</c:v>
                      </c:pt>
                      <c:pt idx="919">
                        <c:v>40056.479166666664</c:v>
                      </c:pt>
                      <c:pt idx="920">
                        <c:v>40070.458333333336</c:v>
                      </c:pt>
                      <c:pt idx="921">
                        <c:v>40155.555555555555</c:v>
                      </c:pt>
                      <c:pt idx="922">
                        <c:v>40191.461805555555</c:v>
                      </c:pt>
                      <c:pt idx="923">
                        <c:v>40322.361111111109</c:v>
                      </c:pt>
                      <c:pt idx="924">
                        <c:v>41529.646527777775</c:v>
                      </c:pt>
                      <c:pt idx="925">
                        <c:v>41557.293055555558</c:v>
                      </c:pt>
                      <c:pt idx="926">
                        <c:v>41585.583333333336</c:v>
                      </c:pt>
                      <c:pt idx="927">
                        <c:v>41612.642361111109</c:v>
                      </c:pt>
                      <c:pt idx="928">
                        <c:v>41648.589583333334</c:v>
                      </c:pt>
                      <c:pt idx="929">
                        <c:v>41668.534722222219</c:v>
                      </c:pt>
                      <c:pt idx="930">
                        <c:v>41697.645833333336</c:v>
                      </c:pt>
                      <c:pt idx="931">
                        <c:v>41724.440972222219</c:v>
                      </c:pt>
                      <c:pt idx="932">
                        <c:v>41753.536805555559</c:v>
                      </c:pt>
                      <c:pt idx="933">
                        <c:v>41788.489583333336</c:v>
                      </c:pt>
                      <c:pt idx="934">
                        <c:v>41809.472222222219</c:v>
                      </c:pt>
                      <c:pt idx="935">
                        <c:v>41836.449999999997</c:v>
                      </c:pt>
                      <c:pt idx="936">
                        <c:v>41899.592361111114</c:v>
                      </c:pt>
                      <c:pt idx="937">
                        <c:v>41920.48541666667</c:v>
                      </c:pt>
                      <c:pt idx="938">
                        <c:v>41948.488888888889</c:v>
                      </c:pt>
                      <c:pt idx="939">
                        <c:v>41985.416666666664</c:v>
                      </c:pt>
                      <c:pt idx="940">
                        <c:v>42012.463194444441</c:v>
                      </c:pt>
                      <c:pt idx="941">
                        <c:v>42040.427083333336</c:v>
                      </c:pt>
                      <c:pt idx="942">
                        <c:v>42068.478472222225</c:v>
                      </c:pt>
                      <c:pt idx="943">
                        <c:v>42095.540277777778</c:v>
                      </c:pt>
                      <c:pt idx="944">
                        <c:v>42130.472222222219</c:v>
                      </c:pt>
                      <c:pt idx="945">
                        <c:v>42152.493750000001</c:v>
                      </c:pt>
                      <c:pt idx="946">
                        <c:v>42180.46875</c:v>
                      </c:pt>
                      <c:pt idx="947">
                        <c:v>42208.540277777778</c:v>
                      </c:pt>
                      <c:pt idx="948">
                        <c:v>42235.458333333336</c:v>
                      </c:pt>
                      <c:pt idx="949">
                        <c:v>42264.548611111109</c:v>
                      </c:pt>
                      <c:pt idx="950">
                        <c:v>42284.443055555559</c:v>
                      </c:pt>
                      <c:pt idx="951">
                        <c:v>42319.454861111109</c:v>
                      </c:pt>
                      <c:pt idx="952">
                        <c:v>42347.443749999999</c:v>
                      </c:pt>
                      <c:pt idx="953">
                        <c:v>42376.486111111109</c:v>
                      </c:pt>
                      <c:pt idx="954">
                        <c:v>42411.532638888886</c:v>
                      </c:pt>
                      <c:pt idx="955">
                        <c:v>42495.422222222223</c:v>
                      </c:pt>
                      <c:pt idx="956">
                        <c:v>42529.45208333333</c:v>
                      </c:pt>
                      <c:pt idx="957">
                        <c:v>42578.503472222219</c:v>
                      </c:pt>
                      <c:pt idx="958">
                        <c:v>42600.416666666664</c:v>
                      </c:pt>
                      <c:pt idx="959">
                        <c:v>42621.478472222225</c:v>
                      </c:pt>
                      <c:pt idx="960">
                        <c:v>42641.470138888886</c:v>
                      </c:pt>
                      <c:pt idx="961">
                        <c:v>42677.425694444442</c:v>
                      </c:pt>
                      <c:pt idx="962">
                        <c:v>42694.416666666664</c:v>
                      </c:pt>
                      <c:pt idx="963">
                        <c:v>42717.454861111109</c:v>
                      </c:pt>
                      <c:pt idx="964">
                        <c:v>42746.452777777777</c:v>
                      </c:pt>
                      <c:pt idx="965">
                        <c:v>42775.47152777778</c:v>
                      </c:pt>
                      <c:pt idx="966">
                        <c:v>42809.477777777778</c:v>
                      </c:pt>
                      <c:pt idx="967">
                        <c:v>42832.462500000001</c:v>
                      </c:pt>
                      <c:pt idx="968">
                        <c:v>42873.424305555556</c:v>
                      </c:pt>
                      <c:pt idx="969">
                        <c:v>42900.459722222222</c:v>
                      </c:pt>
                      <c:pt idx="970">
                        <c:v>43047.42291666667</c:v>
                      </c:pt>
                    </c:numCache>
                  </c:numRef>
                </c:cat>
                <c:val>
                  <c:numRef>
                    <c:extLst>
                      <c:ext uri="{02D57815-91ED-43cb-92C2-25804820EDAC}">
                        <c15:formulaRef>
                          <c15:sqref>N23_102397!$F$2:$F$972</c15:sqref>
                        </c15:formulaRef>
                      </c:ext>
                    </c:extLst>
                    <c:numCache>
                      <c:formatCode>General</c:formatCode>
                      <c:ptCount val="971"/>
                      <c:pt idx="0">
                        <c:v>43</c:v>
                      </c:pt>
                      <c:pt idx="1">
                        <c:v>36</c:v>
                      </c:pt>
                      <c:pt idx="2">
                        <c:v>36.4</c:v>
                      </c:pt>
                      <c:pt idx="3">
                        <c:v>65.3</c:v>
                      </c:pt>
                      <c:pt idx="4">
                        <c:v>62.7</c:v>
                      </c:pt>
                      <c:pt idx="5">
                        <c:v>62.9</c:v>
                      </c:pt>
                      <c:pt idx="6">
                        <c:v>79.2</c:v>
                      </c:pt>
                      <c:pt idx="7">
                        <c:v>71.5</c:v>
                      </c:pt>
                      <c:pt idx="8">
                        <c:v>75.900000000000006</c:v>
                      </c:pt>
                      <c:pt idx="9">
                        <c:v>73.599999999999994</c:v>
                      </c:pt>
                      <c:pt idx="10">
                        <c:v>75.900000000000006</c:v>
                      </c:pt>
                      <c:pt idx="11">
                        <c:v>68.400000000000006</c:v>
                      </c:pt>
                      <c:pt idx="12">
                        <c:v>72.3</c:v>
                      </c:pt>
                      <c:pt idx="13">
                        <c:v>72.3</c:v>
                      </c:pt>
                      <c:pt idx="14">
                        <c:v>73.2</c:v>
                      </c:pt>
                      <c:pt idx="15">
                        <c:v>75.099999999999994</c:v>
                      </c:pt>
                      <c:pt idx="16">
                        <c:v>75.3</c:v>
                      </c:pt>
                      <c:pt idx="17">
                        <c:v>50.4</c:v>
                      </c:pt>
                      <c:pt idx="18">
                        <c:v>79.900000000000006</c:v>
                      </c:pt>
                      <c:pt idx="19">
                        <c:v>56.2</c:v>
                      </c:pt>
                      <c:pt idx="20">
                        <c:v>57.9</c:v>
                      </c:pt>
                      <c:pt idx="21">
                        <c:v>65.099999999999994</c:v>
                      </c:pt>
                      <c:pt idx="22">
                        <c:v>39.700000000000003</c:v>
                      </c:pt>
                      <c:pt idx="23">
                        <c:v>53.3</c:v>
                      </c:pt>
                      <c:pt idx="24">
                        <c:v>52.2</c:v>
                      </c:pt>
                      <c:pt idx="25">
                        <c:v>51.2</c:v>
                      </c:pt>
                      <c:pt idx="26">
                        <c:v>60.3</c:v>
                      </c:pt>
                      <c:pt idx="27">
                        <c:v>55.4</c:v>
                      </c:pt>
                      <c:pt idx="28">
                        <c:v>72</c:v>
                      </c:pt>
                      <c:pt idx="29">
                        <c:v>70.400000000000006</c:v>
                      </c:pt>
                      <c:pt idx="30">
                        <c:v>77.599999999999994</c:v>
                      </c:pt>
                      <c:pt idx="31">
                        <c:v>61.7</c:v>
                      </c:pt>
                      <c:pt idx="32">
                        <c:v>75.599999999999994</c:v>
                      </c:pt>
                      <c:pt idx="33">
                        <c:v>56.8</c:v>
                      </c:pt>
                      <c:pt idx="34">
                        <c:v>69.900000000000006</c:v>
                      </c:pt>
                      <c:pt idx="35">
                        <c:v>72.5</c:v>
                      </c:pt>
                      <c:pt idx="36">
                        <c:v>82.5</c:v>
                      </c:pt>
                      <c:pt idx="37">
                        <c:v>82.2</c:v>
                      </c:pt>
                      <c:pt idx="38">
                        <c:v>78.3</c:v>
                      </c:pt>
                      <c:pt idx="39">
                        <c:v>80.599999999999994</c:v>
                      </c:pt>
                      <c:pt idx="40">
                        <c:v>77.900000000000006</c:v>
                      </c:pt>
                      <c:pt idx="41">
                        <c:v>83.6</c:v>
                      </c:pt>
                      <c:pt idx="42">
                        <c:v>61.9</c:v>
                      </c:pt>
                      <c:pt idx="43">
                        <c:v>40.9</c:v>
                      </c:pt>
                      <c:pt idx="44">
                        <c:v>70.2</c:v>
                      </c:pt>
                      <c:pt idx="45">
                        <c:v>90</c:v>
                      </c:pt>
                      <c:pt idx="46">
                        <c:v>88.5</c:v>
                      </c:pt>
                      <c:pt idx="47">
                        <c:v>87.9</c:v>
                      </c:pt>
                      <c:pt idx="48">
                        <c:v>89.2</c:v>
                      </c:pt>
                      <c:pt idx="49">
                        <c:v>82.9</c:v>
                      </c:pt>
                      <c:pt idx="50">
                        <c:v>81.8</c:v>
                      </c:pt>
                      <c:pt idx="51">
                        <c:v>90.8</c:v>
                      </c:pt>
                      <c:pt idx="52">
                        <c:v>70</c:v>
                      </c:pt>
                      <c:pt idx="53">
                        <c:v>79.2</c:v>
                      </c:pt>
                      <c:pt idx="54">
                        <c:v>68.3</c:v>
                      </c:pt>
                      <c:pt idx="55">
                        <c:v>52.3</c:v>
                      </c:pt>
                      <c:pt idx="56">
                        <c:v>62.8</c:v>
                      </c:pt>
                      <c:pt idx="57">
                        <c:v>59.3</c:v>
                      </c:pt>
                      <c:pt idx="58">
                        <c:v>59.3</c:v>
                      </c:pt>
                      <c:pt idx="59">
                        <c:v>59.6</c:v>
                      </c:pt>
                      <c:pt idx="60">
                        <c:v>59.2</c:v>
                      </c:pt>
                      <c:pt idx="61">
                        <c:v>59.7</c:v>
                      </c:pt>
                      <c:pt idx="62">
                        <c:v>60.5</c:v>
                      </c:pt>
                      <c:pt idx="63">
                        <c:v>60.7</c:v>
                      </c:pt>
                      <c:pt idx="64">
                        <c:v>60.2</c:v>
                      </c:pt>
                      <c:pt idx="65">
                        <c:v>60.6</c:v>
                      </c:pt>
                      <c:pt idx="66">
                        <c:v>74.900000000000006</c:v>
                      </c:pt>
                      <c:pt idx="67">
                        <c:v>39.200000000000003</c:v>
                      </c:pt>
                      <c:pt idx="68">
                        <c:v>61</c:v>
                      </c:pt>
                      <c:pt idx="69">
                        <c:v>63.4</c:v>
                      </c:pt>
                      <c:pt idx="70">
                        <c:v>47</c:v>
                      </c:pt>
                      <c:pt idx="71">
                        <c:v>48</c:v>
                      </c:pt>
                      <c:pt idx="72">
                        <c:v>66.8</c:v>
                      </c:pt>
                      <c:pt idx="73">
                        <c:v>46.9</c:v>
                      </c:pt>
                      <c:pt idx="74">
                        <c:v>46.3</c:v>
                      </c:pt>
                      <c:pt idx="75">
                        <c:v>49.3</c:v>
                      </c:pt>
                      <c:pt idx="76">
                        <c:v>51.3</c:v>
                      </c:pt>
                      <c:pt idx="77">
                        <c:v>53.7</c:v>
                      </c:pt>
                      <c:pt idx="78">
                        <c:v>53.2</c:v>
                      </c:pt>
                      <c:pt idx="79">
                        <c:v>52.3</c:v>
                      </c:pt>
                      <c:pt idx="80">
                        <c:v>52.5</c:v>
                      </c:pt>
                      <c:pt idx="81">
                        <c:v>49.8</c:v>
                      </c:pt>
                      <c:pt idx="82">
                        <c:v>59.3</c:v>
                      </c:pt>
                      <c:pt idx="83">
                        <c:v>54.5</c:v>
                      </c:pt>
                      <c:pt idx="84">
                        <c:v>54.2</c:v>
                      </c:pt>
                      <c:pt idx="85">
                        <c:v>56.5</c:v>
                      </c:pt>
                      <c:pt idx="86">
                        <c:v>54.4</c:v>
                      </c:pt>
                      <c:pt idx="87">
                        <c:v>57.9</c:v>
                      </c:pt>
                      <c:pt idx="88">
                        <c:v>60.7</c:v>
                      </c:pt>
                      <c:pt idx="89">
                        <c:v>60.7</c:v>
                      </c:pt>
                      <c:pt idx="90">
                        <c:v>60.1</c:v>
                      </c:pt>
                      <c:pt idx="91">
                        <c:v>60.6</c:v>
                      </c:pt>
                      <c:pt idx="92">
                        <c:v>60.5</c:v>
                      </c:pt>
                      <c:pt idx="93">
                        <c:v>63.9</c:v>
                      </c:pt>
                      <c:pt idx="94">
                        <c:v>62.6</c:v>
                      </c:pt>
                      <c:pt idx="95">
                        <c:v>63</c:v>
                      </c:pt>
                      <c:pt idx="96">
                        <c:v>61.6</c:v>
                      </c:pt>
                      <c:pt idx="97">
                        <c:v>62.3</c:v>
                      </c:pt>
                      <c:pt idx="98">
                        <c:v>56.5</c:v>
                      </c:pt>
                      <c:pt idx="99">
                        <c:v>62.8</c:v>
                      </c:pt>
                      <c:pt idx="100">
                        <c:v>59.8</c:v>
                      </c:pt>
                      <c:pt idx="101">
                        <c:v>50</c:v>
                      </c:pt>
                      <c:pt idx="102">
                        <c:v>64.900000000000006</c:v>
                      </c:pt>
                      <c:pt idx="103">
                        <c:v>59.9</c:v>
                      </c:pt>
                      <c:pt idx="104">
                        <c:v>63.6</c:v>
                      </c:pt>
                      <c:pt idx="105">
                        <c:v>61.1</c:v>
                      </c:pt>
                      <c:pt idx="106">
                        <c:v>67.099999999999994</c:v>
                      </c:pt>
                      <c:pt idx="107">
                        <c:v>66</c:v>
                      </c:pt>
                      <c:pt idx="108">
                        <c:v>61.7</c:v>
                      </c:pt>
                      <c:pt idx="109">
                        <c:v>59.3</c:v>
                      </c:pt>
                      <c:pt idx="110">
                        <c:v>74.7</c:v>
                      </c:pt>
                      <c:pt idx="111">
                        <c:v>66.599999999999994</c:v>
                      </c:pt>
                      <c:pt idx="112">
                        <c:v>81.900000000000006</c:v>
                      </c:pt>
                      <c:pt idx="113">
                        <c:v>62</c:v>
                      </c:pt>
                      <c:pt idx="114">
                        <c:v>63.5</c:v>
                      </c:pt>
                      <c:pt idx="115">
                        <c:v>71.2</c:v>
                      </c:pt>
                      <c:pt idx="116">
                        <c:v>61.3</c:v>
                      </c:pt>
                      <c:pt idx="117">
                        <c:v>60.9</c:v>
                      </c:pt>
                      <c:pt idx="118">
                        <c:v>58.2</c:v>
                      </c:pt>
                      <c:pt idx="119">
                        <c:v>58.5</c:v>
                      </c:pt>
                      <c:pt idx="120">
                        <c:v>53.2</c:v>
                      </c:pt>
                      <c:pt idx="121">
                        <c:v>47.5</c:v>
                      </c:pt>
                      <c:pt idx="122">
                        <c:v>49.3</c:v>
                      </c:pt>
                      <c:pt idx="123">
                        <c:v>50.5</c:v>
                      </c:pt>
                      <c:pt idx="124">
                        <c:v>48</c:v>
                      </c:pt>
                      <c:pt idx="125">
                        <c:v>47</c:v>
                      </c:pt>
                      <c:pt idx="126">
                        <c:v>34.4</c:v>
                      </c:pt>
                      <c:pt idx="127">
                        <c:v>35.700000000000003</c:v>
                      </c:pt>
                      <c:pt idx="128">
                        <c:v>36.5</c:v>
                      </c:pt>
                      <c:pt idx="129">
                        <c:v>45.3</c:v>
                      </c:pt>
                      <c:pt idx="130">
                        <c:v>47.2</c:v>
                      </c:pt>
                      <c:pt idx="131">
                        <c:v>51</c:v>
                      </c:pt>
                      <c:pt idx="132">
                        <c:v>52.6</c:v>
                      </c:pt>
                      <c:pt idx="133">
                        <c:v>55.8</c:v>
                      </c:pt>
                      <c:pt idx="134">
                        <c:v>57.1</c:v>
                      </c:pt>
                      <c:pt idx="135">
                        <c:v>58.9</c:v>
                      </c:pt>
                      <c:pt idx="136">
                        <c:v>61.8</c:v>
                      </c:pt>
                      <c:pt idx="137">
                        <c:v>64.3</c:v>
                      </c:pt>
                      <c:pt idx="138">
                        <c:v>67.599999999999994</c:v>
                      </c:pt>
                      <c:pt idx="139">
                        <c:v>69</c:v>
                      </c:pt>
                      <c:pt idx="140">
                        <c:v>68</c:v>
                      </c:pt>
                      <c:pt idx="141">
                        <c:v>66.5</c:v>
                      </c:pt>
                      <c:pt idx="142">
                        <c:v>69.2</c:v>
                      </c:pt>
                      <c:pt idx="143">
                        <c:v>68</c:v>
                      </c:pt>
                      <c:pt idx="144">
                        <c:v>60.3</c:v>
                      </c:pt>
                      <c:pt idx="145">
                        <c:v>81</c:v>
                      </c:pt>
                      <c:pt idx="146">
                        <c:v>70.3</c:v>
                      </c:pt>
                      <c:pt idx="147">
                        <c:v>77.3</c:v>
                      </c:pt>
                      <c:pt idx="148">
                        <c:v>74</c:v>
                      </c:pt>
                      <c:pt idx="149">
                        <c:v>79</c:v>
                      </c:pt>
                      <c:pt idx="150">
                        <c:v>60</c:v>
                      </c:pt>
                      <c:pt idx="151">
                        <c:v>74.8</c:v>
                      </c:pt>
                      <c:pt idx="152">
                        <c:v>76.400000000000006</c:v>
                      </c:pt>
                      <c:pt idx="153">
                        <c:v>83.1</c:v>
                      </c:pt>
                      <c:pt idx="154">
                        <c:v>87</c:v>
                      </c:pt>
                      <c:pt idx="155">
                        <c:v>89.5</c:v>
                      </c:pt>
                      <c:pt idx="156">
                        <c:v>85.4</c:v>
                      </c:pt>
                      <c:pt idx="157">
                        <c:v>82.9</c:v>
                      </c:pt>
                      <c:pt idx="158">
                        <c:v>74</c:v>
                      </c:pt>
                      <c:pt idx="159">
                        <c:v>59.7</c:v>
                      </c:pt>
                      <c:pt idx="160">
                        <c:v>36.6</c:v>
                      </c:pt>
                      <c:pt idx="161">
                        <c:v>40.200000000000003</c:v>
                      </c:pt>
                      <c:pt idx="162">
                        <c:v>41.5</c:v>
                      </c:pt>
                      <c:pt idx="163">
                        <c:v>42.3</c:v>
                      </c:pt>
                      <c:pt idx="164">
                        <c:v>42.6</c:v>
                      </c:pt>
                      <c:pt idx="165">
                        <c:v>42.8</c:v>
                      </c:pt>
                      <c:pt idx="166">
                        <c:v>42.8</c:v>
                      </c:pt>
                      <c:pt idx="167">
                        <c:v>45.6</c:v>
                      </c:pt>
                      <c:pt idx="168">
                        <c:v>45.6</c:v>
                      </c:pt>
                      <c:pt idx="169">
                        <c:v>46.5</c:v>
                      </c:pt>
                      <c:pt idx="170">
                        <c:v>47</c:v>
                      </c:pt>
                      <c:pt idx="171">
                        <c:v>46.1</c:v>
                      </c:pt>
                      <c:pt idx="172">
                        <c:v>47.7</c:v>
                      </c:pt>
                      <c:pt idx="173">
                        <c:v>48</c:v>
                      </c:pt>
                      <c:pt idx="174">
                        <c:v>47.7</c:v>
                      </c:pt>
                      <c:pt idx="175">
                        <c:v>47.3</c:v>
                      </c:pt>
                      <c:pt idx="176">
                        <c:v>48.3</c:v>
                      </c:pt>
                      <c:pt idx="177">
                        <c:v>49.7</c:v>
                      </c:pt>
                      <c:pt idx="178">
                        <c:v>49.4</c:v>
                      </c:pt>
                      <c:pt idx="179">
                        <c:v>50.6</c:v>
                      </c:pt>
                      <c:pt idx="180">
                        <c:v>46.3</c:v>
                      </c:pt>
                      <c:pt idx="181">
                        <c:v>51.1</c:v>
                      </c:pt>
                      <c:pt idx="182">
                        <c:v>50.8</c:v>
                      </c:pt>
                      <c:pt idx="183">
                        <c:v>47.8</c:v>
                      </c:pt>
                      <c:pt idx="184">
                        <c:v>46.6</c:v>
                      </c:pt>
                      <c:pt idx="185">
                        <c:v>50.2</c:v>
                      </c:pt>
                      <c:pt idx="186">
                        <c:v>48.2</c:v>
                      </c:pt>
                      <c:pt idx="187">
                        <c:v>45.3</c:v>
                      </c:pt>
                      <c:pt idx="188">
                        <c:v>45.7</c:v>
                      </c:pt>
                      <c:pt idx="189">
                        <c:v>44</c:v>
                      </c:pt>
                      <c:pt idx="190">
                        <c:v>48.3</c:v>
                      </c:pt>
                      <c:pt idx="191">
                        <c:v>48.9</c:v>
                      </c:pt>
                      <c:pt idx="192">
                        <c:v>46</c:v>
                      </c:pt>
                      <c:pt idx="193">
                        <c:v>46</c:v>
                      </c:pt>
                      <c:pt idx="194">
                        <c:v>46.2</c:v>
                      </c:pt>
                      <c:pt idx="195">
                        <c:v>52.8</c:v>
                      </c:pt>
                      <c:pt idx="196">
                        <c:v>53.4</c:v>
                      </c:pt>
                      <c:pt idx="197">
                        <c:v>47.4</c:v>
                      </c:pt>
                      <c:pt idx="198">
                        <c:v>46.6</c:v>
                      </c:pt>
                      <c:pt idx="199">
                        <c:v>47.6</c:v>
                      </c:pt>
                      <c:pt idx="200">
                        <c:v>45.6</c:v>
                      </c:pt>
                      <c:pt idx="201">
                        <c:v>45.1</c:v>
                      </c:pt>
                      <c:pt idx="202">
                        <c:v>44.5</c:v>
                      </c:pt>
                      <c:pt idx="203">
                        <c:v>46.9</c:v>
                      </c:pt>
                      <c:pt idx="204">
                        <c:v>46.8</c:v>
                      </c:pt>
                      <c:pt idx="205">
                        <c:v>45.5</c:v>
                      </c:pt>
                      <c:pt idx="206">
                        <c:v>44.1</c:v>
                      </c:pt>
                      <c:pt idx="207">
                        <c:v>44.3</c:v>
                      </c:pt>
                      <c:pt idx="208">
                        <c:v>46.1</c:v>
                      </c:pt>
                      <c:pt idx="209">
                        <c:v>46</c:v>
                      </c:pt>
                      <c:pt idx="210">
                        <c:v>42.3</c:v>
                      </c:pt>
                      <c:pt idx="211">
                        <c:v>41.2</c:v>
                      </c:pt>
                      <c:pt idx="212">
                        <c:v>38.9</c:v>
                      </c:pt>
                      <c:pt idx="213">
                        <c:v>39.799999999999997</c:v>
                      </c:pt>
                      <c:pt idx="214">
                        <c:v>41</c:v>
                      </c:pt>
                      <c:pt idx="215">
                        <c:v>40.200000000000003</c:v>
                      </c:pt>
                      <c:pt idx="216">
                        <c:v>37.9</c:v>
                      </c:pt>
                      <c:pt idx="217">
                        <c:v>39</c:v>
                      </c:pt>
                      <c:pt idx="218">
                        <c:v>40.9</c:v>
                      </c:pt>
                      <c:pt idx="219">
                        <c:v>44</c:v>
                      </c:pt>
                      <c:pt idx="220">
                        <c:v>45.4</c:v>
                      </c:pt>
                      <c:pt idx="221">
                        <c:v>37.1</c:v>
                      </c:pt>
                      <c:pt idx="222">
                        <c:v>37.700000000000003</c:v>
                      </c:pt>
                      <c:pt idx="223">
                        <c:v>39.200000000000003</c:v>
                      </c:pt>
                      <c:pt idx="224">
                        <c:v>41</c:v>
                      </c:pt>
                      <c:pt idx="225">
                        <c:v>41.9</c:v>
                      </c:pt>
                      <c:pt idx="226">
                        <c:v>42</c:v>
                      </c:pt>
                      <c:pt idx="227">
                        <c:v>42.2</c:v>
                      </c:pt>
                      <c:pt idx="228">
                        <c:v>42.9</c:v>
                      </c:pt>
                      <c:pt idx="229">
                        <c:v>43.3</c:v>
                      </c:pt>
                      <c:pt idx="230">
                        <c:v>41.6</c:v>
                      </c:pt>
                      <c:pt idx="231">
                        <c:v>41.4</c:v>
                      </c:pt>
                      <c:pt idx="232">
                        <c:v>43.2</c:v>
                      </c:pt>
                      <c:pt idx="233">
                        <c:v>42.6</c:v>
                      </c:pt>
                      <c:pt idx="234">
                        <c:v>46</c:v>
                      </c:pt>
                      <c:pt idx="235">
                        <c:v>47.3</c:v>
                      </c:pt>
                      <c:pt idx="236">
                        <c:v>53.6</c:v>
                      </c:pt>
                      <c:pt idx="237">
                        <c:v>51.9</c:v>
                      </c:pt>
                      <c:pt idx="238">
                        <c:v>48.5</c:v>
                      </c:pt>
                      <c:pt idx="239">
                        <c:v>47.4</c:v>
                      </c:pt>
                      <c:pt idx="240">
                        <c:v>47.2</c:v>
                      </c:pt>
                      <c:pt idx="241">
                        <c:v>46.1</c:v>
                      </c:pt>
                      <c:pt idx="242">
                        <c:v>44.8</c:v>
                      </c:pt>
                      <c:pt idx="243">
                        <c:v>45</c:v>
                      </c:pt>
                      <c:pt idx="244">
                        <c:v>45</c:v>
                      </c:pt>
                      <c:pt idx="245">
                        <c:v>45.9</c:v>
                      </c:pt>
                      <c:pt idx="246">
                        <c:v>45.6</c:v>
                      </c:pt>
                      <c:pt idx="247">
                        <c:v>44.9</c:v>
                      </c:pt>
                      <c:pt idx="248">
                        <c:v>46.4</c:v>
                      </c:pt>
                      <c:pt idx="249">
                        <c:v>44.2</c:v>
                      </c:pt>
                      <c:pt idx="250">
                        <c:v>42.3</c:v>
                      </c:pt>
                      <c:pt idx="251">
                        <c:v>42.3</c:v>
                      </c:pt>
                      <c:pt idx="252">
                        <c:v>44.3</c:v>
                      </c:pt>
                      <c:pt idx="253">
                        <c:v>42.1</c:v>
                      </c:pt>
                      <c:pt idx="254">
                        <c:v>42.1</c:v>
                      </c:pt>
                      <c:pt idx="255">
                        <c:v>40.1</c:v>
                      </c:pt>
                      <c:pt idx="256">
                        <c:v>37.6</c:v>
                      </c:pt>
                      <c:pt idx="257">
                        <c:v>37</c:v>
                      </c:pt>
                      <c:pt idx="258">
                        <c:v>36.1</c:v>
                      </c:pt>
                      <c:pt idx="259">
                        <c:v>34.700000000000003</c:v>
                      </c:pt>
                      <c:pt idx="260">
                        <c:v>33.5</c:v>
                      </c:pt>
                      <c:pt idx="261">
                        <c:v>34.1</c:v>
                      </c:pt>
                      <c:pt idx="262">
                        <c:v>36.700000000000003</c:v>
                      </c:pt>
                      <c:pt idx="263">
                        <c:v>36.700000000000003</c:v>
                      </c:pt>
                      <c:pt idx="264">
                        <c:v>37.5</c:v>
                      </c:pt>
                      <c:pt idx="265">
                        <c:v>37.5</c:v>
                      </c:pt>
                      <c:pt idx="266">
                        <c:v>36.5</c:v>
                      </c:pt>
                      <c:pt idx="267">
                        <c:v>36.9</c:v>
                      </c:pt>
                      <c:pt idx="268">
                        <c:v>36.9</c:v>
                      </c:pt>
                      <c:pt idx="269">
                        <c:v>37.5</c:v>
                      </c:pt>
                      <c:pt idx="270">
                        <c:v>40.4</c:v>
                      </c:pt>
                      <c:pt idx="271">
                        <c:v>39.6</c:v>
                      </c:pt>
                      <c:pt idx="272">
                        <c:v>36.4</c:v>
                      </c:pt>
                      <c:pt idx="273">
                        <c:v>36.9</c:v>
                      </c:pt>
                      <c:pt idx="274">
                        <c:v>38.5</c:v>
                      </c:pt>
                      <c:pt idx="275">
                        <c:v>38.6</c:v>
                      </c:pt>
                      <c:pt idx="276">
                        <c:v>36.299999999999997</c:v>
                      </c:pt>
                      <c:pt idx="277">
                        <c:v>36.5</c:v>
                      </c:pt>
                      <c:pt idx="278">
                        <c:v>36.200000000000003</c:v>
                      </c:pt>
                      <c:pt idx="279">
                        <c:v>36.4</c:v>
                      </c:pt>
                      <c:pt idx="280">
                        <c:v>39.4</c:v>
                      </c:pt>
                      <c:pt idx="281">
                        <c:v>39.6</c:v>
                      </c:pt>
                      <c:pt idx="282">
                        <c:v>39.4</c:v>
                      </c:pt>
                      <c:pt idx="283">
                        <c:v>39.200000000000003</c:v>
                      </c:pt>
                      <c:pt idx="284">
                        <c:v>38.200000000000003</c:v>
                      </c:pt>
                      <c:pt idx="285">
                        <c:v>39.5</c:v>
                      </c:pt>
                      <c:pt idx="286">
                        <c:v>39</c:v>
                      </c:pt>
                      <c:pt idx="287">
                        <c:v>37.200000000000003</c:v>
                      </c:pt>
                      <c:pt idx="288">
                        <c:v>37.5</c:v>
                      </c:pt>
                      <c:pt idx="289">
                        <c:v>37.9</c:v>
                      </c:pt>
                      <c:pt idx="290">
                        <c:v>39.4</c:v>
                      </c:pt>
                      <c:pt idx="291">
                        <c:v>40.1</c:v>
                      </c:pt>
                      <c:pt idx="300">
                        <c:v>38.1</c:v>
                      </c:pt>
                      <c:pt idx="301">
                        <c:v>44.5</c:v>
                      </c:pt>
                      <c:pt idx="302">
                        <c:v>10.8</c:v>
                      </c:pt>
                      <c:pt idx="304">
                        <c:v>21.3</c:v>
                      </c:pt>
                      <c:pt idx="308">
                        <c:v>40</c:v>
                      </c:pt>
                      <c:pt idx="309">
                        <c:v>35.799999999999997</c:v>
                      </c:pt>
                      <c:pt idx="310">
                        <c:v>37.799999999999997</c:v>
                      </c:pt>
                      <c:pt idx="311">
                        <c:v>37.200000000000003</c:v>
                      </c:pt>
                      <c:pt idx="312">
                        <c:v>38.799999999999997</c:v>
                      </c:pt>
                      <c:pt idx="313">
                        <c:v>37.6</c:v>
                      </c:pt>
                      <c:pt idx="314">
                        <c:v>37.5</c:v>
                      </c:pt>
                      <c:pt idx="315">
                        <c:v>37.200000000000003</c:v>
                      </c:pt>
                      <c:pt idx="316">
                        <c:v>39.299999999999997</c:v>
                      </c:pt>
                      <c:pt idx="317">
                        <c:v>40.1</c:v>
                      </c:pt>
                      <c:pt idx="318">
                        <c:v>39.299999999999997</c:v>
                      </c:pt>
                      <c:pt idx="319">
                        <c:v>24.3</c:v>
                      </c:pt>
                      <c:pt idx="320">
                        <c:v>20.100000000000001</c:v>
                      </c:pt>
                      <c:pt idx="321">
                        <c:v>20.9</c:v>
                      </c:pt>
                      <c:pt idx="322">
                        <c:v>21.9</c:v>
                      </c:pt>
                      <c:pt idx="323">
                        <c:v>23.1</c:v>
                      </c:pt>
                      <c:pt idx="324">
                        <c:v>22</c:v>
                      </c:pt>
                      <c:pt idx="325">
                        <c:v>21.7</c:v>
                      </c:pt>
                      <c:pt idx="326">
                        <c:v>22.4</c:v>
                      </c:pt>
                      <c:pt idx="327">
                        <c:v>22.4</c:v>
                      </c:pt>
                      <c:pt idx="328">
                        <c:v>27.4</c:v>
                      </c:pt>
                      <c:pt idx="329">
                        <c:v>29</c:v>
                      </c:pt>
                      <c:pt idx="330">
                        <c:v>35.700000000000003</c:v>
                      </c:pt>
                      <c:pt idx="331">
                        <c:v>37</c:v>
                      </c:pt>
                      <c:pt idx="332">
                        <c:v>37.4</c:v>
                      </c:pt>
                      <c:pt idx="333">
                        <c:v>36.700000000000003</c:v>
                      </c:pt>
                      <c:pt idx="334">
                        <c:v>36.5</c:v>
                      </c:pt>
                      <c:pt idx="335">
                        <c:v>37.4</c:v>
                      </c:pt>
                      <c:pt idx="336">
                        <c:v>37.9</c:v>
                      </c:pt>
                      <c:pt idx="337">
                        <c:v>38.700000000000003</c:v>
                      </c:pt>
                      <c:pt idx="338">
                        <c:v>19</c:v>
                      </c:pt>
                      <c:pt idx="339">
                        <c:v>41.9</c:v>
                      </c:pt>
                      <c:pt idx="340">
                        <c:v>40.1</c:v>
                      </c:pt>
                      <c:pt idx="341">
                        <c:v>41.4</c:v>
                      </c:pt>
                      <c:pt idx="342">
                        <c:v>40.1</c:v>
                      </c:pt>
                      <c:pt idx="343">
                        <c:v>41</c:v>
                      </c:pt>
                      <c:pt idx="344">
                        <c:v>46.7</c:v>
                      </c:pt>
                      <c:pt idx="345">
                        <c:v>43.8</c:v>
                      </c:pt>
                      <c:pt idx="346">
                        <c:v>42.8</c:v>
                      </c:pt>
                      <c:pt idx="347">
                        <c:v>29.5</c:v>
                      </c:pt>
                      <c:pt idx="348">
                        <c:v>41.2</c:v>
                      </c:pt>
                      <c:pt idx="349">
                        <c:v>43.8</c:v>
                      </c:pt>
                      <c:pt idx="350">
                        <c:v>38.200000000000003</c:v>
                      </c:pt>
                      <c:pt idx="351">
                        <c:v>35.200000000000003</c:v>
                      </c:pt>
                      <c:pt idx="352">
                        <c:v>34.6</c:v>
                      </c:pt>
                      <c:pt idx="353">
                        <c:v>36.6</c:v>
                      </c:pt>
                      <c:pt idx="354">
                        <c:v>36.4</c:v>
                      </c:pt>
                      <c:pt idx="355">
                        <c:v>39.4</c:v>
                      </c:pt>
                      <c:pt idx="356">
                        <c:v>39.799999999999997</c:v>
                      </c:pt>
                      <c:pt idx="357">
                        <c:v>39</c:v>
                      </c:pt>
                      <c:pt idx="358">
                        <c:v>35.5</c:v>
                      </c:pt>
                      <c:pt idx="359">
                        <c:v>35.5</c:v>
                      </c:pt>
                      <c:pt idx="360">
                        <c:v>39</c:v>
                      </c:pt>
                      <c:pt idx="361">
                        <c:v>39.9</c:v>
                      </c:pt>
                      <c:pt idx="362">
                        <c:v>38.700000000000003</c:v>
                      </c:pt>
                      <c:pt idx="363">
                        <c:v>35.9</c:v>
                      </c:pt>
                      <c:pt idx="364">
                        <c:v>36.5</c:v>
                      </c:pt>
                      <c:pt idx="365">
                        <c:v>37.700000000000003</c:v>
                      </c:pt>
                      <c:pt idx="366">
                        <c:v>37.700000000000003</c:v>
                      </c:pt>
                      <c:pt idx="367">
                        <c:v>40.6</c:v>
                      </c:pt>
                      <c:pt idx="368">
                        <c:v>40.799999999999997</c:v>
                      </c:pt>
                      <c:pt idx="369">
                        <c:v>33.799999999999997</c:v>
                      </c:pt>
                      <c:pt idx="370">
                        <c:v>35.799999999999997</c:v>
                      </c:pt>
                      <c:pt idx="371">
                        <c:v>35.1</c:v>
                      </c:pt>
                      <c:pt idx="372">
                        <c:v>34</c:v>
                      </c:pt>
                      <c:pt idx="373">
                        <c:v>28.1</c:v>
                      </c:pt>
                      <c:pt idx="374">
                        <c:v>27.8</c:v>
                      </c:pt>
                      <c:pt idx="375">
                        <c:v>28.7</c:v>
                      </c:pt>
                      <c:pt idx="376">
                        <c:v>29.1</c:v>
                      </c:pt>
                      <c:pt idx="377">
                        <c:v>29.9</c:v>
                      </c:pt>
                      <c:pt idx="378">
                        <c:v>30.5</c:v>
                      </c:pt>
                      <c:pt idx="379">
                        <c:v>30.8</c:v>
                      </c:pt>
                      <c:pt idx="380">
                        <c:v>31.4</c:v>
                      </c:pt>
                      <c:pt idx="381">
                        <c:v>30.6</c:v>
                      </c:pt>
                      <c:pt idx="382">
                        <c:v>34.200000000000003</c:v>
                      </c:pt>
                      <c:pt idx="383">
                        <c:v>34.200000000000003</c:v>
                      </c:pt>
                      <c:pt idx="384">
                        <c:v>32.6</c:v>
                      </c:pt>
                      <c:pt idx="385">
                        <c:v>34.9</c:v>
                      </c:pt>
                      <c:pt idx="386">
                        <c:v>36.1</c:v>
                      </c:pt>
                      <c:pt idx="387">
                        <c:v>36.1</c:v>
                      </c:pt>
                      <c:pt idx="388">
                        <c:v>39.1</c:v>
                      </c:pt>
                      <c:pt idx="389">
                        <c:v>37.1</c:v>
                      </c:pt>
                      <c:pt idx="390">
                        <c:v>35.700000000000003</c:v>
                      </c:pt>
                      <c:pt idx="391">
                        <c:v>35.200000000000003</c:v>
                      </c:pt>
                      <c:pt idx="392">
                        <c:v>36</c:v>
                      </c:pt>
                      <c:pt idx="393">
                        <c:v>35.4</c:v>
                      </c:pt>
                      <c:pt idx="394">
                        <c:v>35.799999999999997</c:v>
                      </c:pt>
                      <c:pt idx="395">
                        <c:v>36.4</c:v>
                      </c:pt>
                      <c:pt idx="396">
                        <c:v>35.6</c:v>
                      </c:pt>
                      <c:pt idx="397">
                        <c:v>36.200000000000003</c:v>
                      </c:pt>
                      <c:pt idx="398">
                        <c:v>36.200000000000003</c:v>
                      </c:pt>
                      <c:pt idx="399">
                        <c:v>36.200000000000003</c:v>
                      </c:pt>
                      <c:pt idx="400">
                        <c:v>37.4</c:v>
                      </c:pt>
                      <c:pt idx="401">
                        <c:v>37</c:v>
                      </c:pt>
                      <c:pt idx="402">
                        <c:v>34.799999999999997</c:v>
                      </c:pt>
                      <c:pt idx="403">
                        <c:v>33.5</c:v>
                      </c:pt>
                      <c:pt idx="404">
                        <c:v>35.200000000000003</c:v>
                      </c:pt>
                      <c:pt idx="405">
                        <c:v>33.700000000000003</c:v>
                      </c:pt>
                      <c:pt idx="406">
                        <c:v>39.1</c:v>
                      </c:pt>
                      <c:pt idx="407">
                        <c:v>39.700000000000003</c:v>
                      </c:pt>
                      <c:pt idx="408">
                        <c:v>39.5</c:v>
                      </c:pt>
                      <c:pt idx="409">
                        <c:v>39.9</c:v>
                      </c:pt>
                      <c:pt idx="410">
                        <c:v>38.700000000000003</c:v>
                      </c:pt>
                      <c:pt idx="411">
                        <c:v>40.1</c:v>
                      </c:pt>
                      <c:pt idx="412">
                        <c:v>41</c:v>
                      </c:pt>
                      <c:pt idx="413">
                        <c:v>41.2</c:v>
                      </c:pt>
                      <c:pt idx="414">
                        <c:v>37.1</c:v>
                      </c:pt>
                      <c:pt idx="415">
                        <c:v>38.299999999999997</c:v>
                      </c:pt>
                      <c:pt idx="416">
                        <c:v>37.1</c:v>
                      </c:pt>
                      <c:pt idx="417">
                        <c:v>37.6</c:v>
                      </c:pt>
                      <c:pt idx="418">
                        <c:v>42.1</c:v>
                      </c:pt>
                      <c:pt idx="419">
                        <c:v>42.3</c:v>
                      </c:pt>
                      <c:pt idx="420">
                        <c:v>42.5</c:v>
                      </c:pt>
                      <c:pt idx="421">
                        <c:v>38.4</c:v>
                      </c:pt>
                      <c:pt idx="422">
                        <c:v>42.5</c:v>
                      </c:pt>
                      <c:pt idx="423">
                        <c:v>37.700000000000003</c:v>
                      </c:pt>
                      <c:pt idx="424">
                        <c:v>39.9</c:v>
                      </c:pt>
                      <c:pt idx="425">
                        <c:v>38.4</c:v>
                      </c:pt>
                      <c:pt idx="426">
                        <c:v>39.5</c:v>
                      </c:pt>
                      <c:pt idx="427">
                        <c:v>40.1</c:v>
                      </c:pt>
                      <c:pt idx="428">
                        <c:v>43.5</c:v>
                      </c:pt>
                      <c:pt idx="429">
                        <c:v>44.2</c:v>
                      </c:pt>
                      <c:pt idx="430">
                        <c:v>43.9</c:v>
                      </c:pt>
                      <c:pt idx="431">
                        <c:v>44.8</c:v>
                      </c:pt>
                      <c:pt idx="432">
                        <c:v>44.8</c:v>
                      </c:pt>
                      <c:pt idx="433">
                        <c:v>45.7</c:v>
                      </c:pt>
                      <c:pt idx="434">
                        <c:v>45</c:v>
                      </c:pt>
                      <c:pt idx="435">
                        <c:v>44.4</c:v>
                      </c:pt>
                      <c:pt idx="436">
                        <c:v>42.5</c:v>
                      </c:pt>
                      <c:pt idx="437">
                        <c:v>43.3</c:v>
                      </c:pt>
                      <c:pt idx="438">
                        <c:v>44.2</c:v>
                      </c:pt>
                      <c:pt idx="439">
                        <c:v>44.9</c:v>
                      </c:pt>
                      <c:pt idx="440">
                        <c:v>44.8</c:v>
                      </c:pt>
                      <c:pt idx="441">
                        <c:v>45.5</c:v>
                      </c:pt>
                      <c:pt idx="442">
                        <c:v>46.1</c:v>
                      </c:pt>
                      <c:pt idx="443">
                        <c:v>45</c:v>
                      </c:pt>
                      <c:pt idx="444">
                        <c:v>45.9</c:v>
                      </c:pt>
                      <c:pt idx="445">
                        <c:v>45.7</c:v>
                      </c:pt>
                      <c:pt idx="446">
                        <c:v>47</c:v>
                      </c:pt>
                      <c:pt idx="447">
                        <c:v>48.5</c:v>
                      </c:pt>
                      <c:pt idx="448">
                        <c:v>48.7</c:v>
                      </c:pt>
                      <c:pt idx="449">
                        <c:v>48.9</c:v>
                      </c:pt>
                      <c:pt idx="450">
                        <c:v>48.2</c:v>
                      </c:pt>
                      <c:pt idx="451">
                        <c:v>49</c:v>
                      </c:pt>
                      <c:pt idx="452">
                        <c:v>48</c:v>
                      </c:pt>
                      <c:pt idx="453">
                        <c:v>48.5</c:v>
                      </c:pt>
                      <c:pt idx="454">
                        <c:v>48.4</c:v>
                      </c:pt>
                      <c:pt idx="455">
                        <c:v>48</c:v>
                      </c:pt>
                      <c:pt idx="456">
                        <c:v>47.5</c:v>
                      </c:pt>
                      <c:pt idx="457">
                        <c:v>48.4</c:v>
                      </c:pt>
                      <c:pt idx="458">
                        <c:v>45.8</c:v>
                      </c:pt>
                      <c:pt idx="459">
                        <c:v>46.4</c:v>
                      </c:pt>
                      <c:pt idx="460">
                        <c:v>46.7</c:v>
                      </c:pt>
                      <c:pt idx="461">
                        <c:v>44.9</c:v>
                      </c:pt>
                      <c:pt idx="462">
                        <c:v>43.7</c:v>
                      </c:pt>
                      <c:pt idx="463">
                        <c:v>42.8</c:v>
                      </c:pt>
                      <c:pt idx="464">
                        <c:v>41.1</c:v>
                      </c:pt>
                      <c:pt idx="465">
                        <c:v>42.2</c:v>
                      </c:pt>
                      <c:pt idx="466">
                        <c:v>43.9</c:v>
                      </c:pt>
                      <c:pt idx="467">
                        <c:v>42.2</c:v>
                      </c:pt>
                      <c:pt idx="468">
                        <c:v>40.200000000000003</c:v>
                      </c:pt>
                      <c:pt idx="469">
                        <c:v>41.5</c:v>
                      </c:pt>
                      <c:pt idx="470">
                        <c:v>39.1</c:v>
                      </c:pt>
                      <c:pt idx="471">
                        <c:v>38.6</c:v>
                      </c:pt>
                      <c:pt idx="472">
                        <c:v>37.299999999999997</c:v>
                      </c:pt>
                      <c:pt idx="473">
                        <c:v>36.799999999999997</c:v>
                      </c:pt>
                      <c:pt idx="474">
                        <c:v>32.4</c:v>
                      </c:pt>
                      <c:pt idx="475">
                        <c:v>31.3</c:v>
                      </c:pt>
                      <c:pt idx="476">
                        <c:v>36</c:v>
                      </c:pt>
                      <c:pt idx="477">
                        <c:v>35.6</c:v>
                      </c:pt>
                      <c:pt idx="478">
                        <c:v>35.1</c:v>
                      </c:pt>
                      <c:pt idx="479">
                        <c:v>36.4</c:v>
                      </c:pt>
                      <c:pt idx="480">
                        <c:v>37.6</c:v>
                      </c:pt>
                      <c:pt idx="481">
                        <c:v>37.1</c:v>
                      </c:pt>
                      <c:pt idx="482">
                        <c:v>37.299999999999997</c:v>
                      </c:pt>
                      <c:pt idx="483">
                        <c:v>35.799999999999997</c:v>
                      </c:pt>
                      <c:pt idx="484">
                        <c:v>37.299999999999997</c:v>
                      </c:pt>
                      <c:pt idx="485">
                        <c:v>37.299999999999997</c:v>
                      </c:pt>
                      <c:pt idx="486">
                        <c:v>37.5</c:v>
                      </c:pt>
                      <c:pt idx="487">
                        <c:v>37.700000000000003</c:v>
                      </c:pt>
                      <c:pt idx="488">
                        <c:v>37.799999999999997</c:v>
                      </c:pt>
                      <c:pt idx="489">
                        <c:v>38</c:v>
                      </c:pt>
                      <c:pt idx="490">
                        <c:v>38.200000000000003</c:v>
                      </c:pt>
                      <c:pt idx="491">
                        <c:v>38.4</c:v>
                      </c:pt>
                      <c:pt idx="492">
                        <c:v>37.200000000000003</c:v>
                      </c:pt>
                      <c:pt idx="493">
                        <c:v>40.200000000000003</c:v>
                      </c:pt>
                      <c:pt idx="494">
                        <c:v>41.3</c:v>
                      </c:pt>
                      <c:pt idx="495">
                        <c:v>42.1</c:v>
                      </c:pt>
                      <c:pt idx="496">
                        <c:v>43.2</c:v>
                      </c:pt>
                      <c:pt idx="497">
                        <c:v>37.4</c:v>
                      </c:pt>
                      <c:pt idx="498">
                        <c:v>42.8</c:v>
                      </c:pt>
                      <c:pt idx="499">
                        <c:v>35.4</c:v>
                      </c:pt>
                      <c:pt idx="500">
                        <c:v>42.5</c:v>
                      </c:pt>
                      <c:pt idx="501">
                        <c:v>41.8</c:v>
                      </c:pt>
                      <c:pt idx="502">
                        <c:v>45.1</c:v>
                      </c:pt>
                      <c:pt idx="503">
                        <c:v>42.1</c:v>
                      </c:pt>
                      <c:pt idx="504">
                        <c:v>46.5</c:v>
                      </c:pt>
                      <c:pt idx="505">
                        <c:v>42.3</c:v>
                      </c:pt>
                      <c:pt idx="506">
                        <c:v>37.200000000000003</c:v>
                      </c:pt>
                      <c:pt idx="507">
                        <c:v>37.200000000000003</c:v>
                      </c:pt>
                      <c:pt idx="508">
                        <c:v>35.200000000000003</c:v>
                      </c:pt>
                      <c:pt idx="509">
                        <c:v>35.1</c:v>
                      </c:pt>
                      <c:pt idx="510">
                        <c:v>34.6</c:v>
                      </c:pt>
                      <c:pt idx="511">
                        <c:v>38</c:v>
                      </c:pt>
                      <c:pt idx="512">
                        <c:v>37.200000000000003</c:v>
                      </c:pt>
                      <c:pt idx="513">
                        <c:v>39.5</c:v>
                      </c:pt>
                      <c:pt idx="514">
                        <c:v>40.299999999999997</c:v>
                      </c:pt>
                      <c:pt idx="515">
                        <c:v>41.2</c:v>
                      </c:pt>
                      <c:pt idx="516">
                        <c:v>41.2</c:v>
                      </c:pt>
                      <c:pt idx="517">
                        <c:v>38.200000000000003</c:v>
                      </c:pt>
                      <c:pt idx="518">
                        <c:v>39.1</c:v>
                      </c:pt>
                      <c:pt idx="519">
                        <c:v>40.299999999999997</c:v>
                      </c:pt>
                      <c:pt idx="520">
                        <c:v>42</c:v>
                      </c:pt>
                      <c:pt idx="521">
                        <c:v>28.4</c:v>
                      </c:pt>
                      <c:pt idx="522">
                        <c:v>29</c:v>
                      </c:pt>
                      <c:pt idx="523">
                        <c:v>32.5</c:v>
                      </c:pt>
                      <c:pt idx="524">
                        <c:v>38.6</c:v>
                      </c:pt>
                      <c:pt idx="525">
                        <c:v>36.4</c:v>
                      </c:pt>
                      <c:pt idx="526">
                        <c:v>37.799999999999997</c:v>
                      </c:pt>
                      <c:pt idx="527">
                        <c:v>40.4</c:v>
                      </c:pt>
                      <c:pt idx="528">
                        <c:v>41.4</c:v>
                      </c:pt>
                      <c:pt idx="529">
                        <c:v>43.5</c:v>
                      </c:pt>
                      <c:pt idx="530">
                        <c:v>43.2</c:v>
                      </c:pt>
                      <c:pt idx="531">
                        <c:v>44.7</c:v>
                      </c:pt>
                      <c:pt idx="533">
                        <c:v>38.1</c:v>
                      </c:pt>
                      <c:pt idx="534">
                        <c:v>35.9</c:v>
                      </c:pt>
                      <c:pt idx="535">
                        <c:v>39.700000000000003</c:v>
                      </c:pt>
                      <c:pt idx="536">
                        <c:v>40.5</c:v>
                      </c:pt>
                      <c:pt idx="540">
                        <c:v>37.1</c:v>
                      </c:pt>
                      <c:pt idx="544">
                        <c:v>40.1</c:v>
                      </c:pt>
                      <c:pt idx="549">
                        <c:v>41.8</c:v>
                      </c:pt>
                      <c:pt idx="553">
                        <c:v>38.5</c:v>
                      </c:pt>
                      <c:pt idx="554">
                        <c:v>40.700000000000003</c:v>
                      </c:pt>
                      <c:pt idx="556">
                        <c:v>39.200000000000003</c:v>
                      </c:pt>
                      <c:pt idx="557">
                        <c:v>39.1</c:v>
                      </c:pt>
                      <c:pt idx="558">
                        <c:v>39.1</c:v>
                      </c:pt>
                      <c:pt idx="560">
                        <c:v>38.5</c:v>
                      </c:pt>
                      <c:pt idx="562">
                        <c:v>45</c:v>
                      </c:pt>
                      <c:pt idx="566">
                        <c:v>39.700000000000003</c:v>
                      </c:pt>
                      <c:pt idx="569">
                        <c:v>37.1</c:v>
                      </c:pt>
                      <c:pt idx="574">
                        <c:v>39.4</c:v>
                      </c:pt>
                      <c:pt idx="575">
                        <c:v>39.700000000000003</c:v>
                      </c:pt>
                      <c:pt idx="576">
                        <c:v>41.3</c:v>
                      </c:pt>
                      <c:pt idx="577">
                        <c:v>38.299999999999997</c:v>
                      </c:pt>
                      <c:pt idx="578">
                        <c:v>37</c:v>
                      </c:pt>
                      <c:pt idx="579">
                        <c:v>33.6</c:v>
                      </c:pt>
                      <c:pt idx="580">
                        <c:v>37.1</c:v>
                      </c:pt>
                      <c:pt idx="581">
                        <c:v>36.9</c:v>
                      </c:pt>
                      <c:pt idx="582">
                        <c:v>33.200000000000003</c:v>
                      </c:pt>
                      <c:pt idx="583">
                        <c:v>36.299999999999997</c:v>
                      </c:pt>
                      <c:pt idx="584">
                        <c:v>36.4</c:v>
                      </c:pt>
                      <c:pt idx="585">
                        <c:v>33.200000000000003</c:v>
                      </c:pt>
                      <c:pt idx="586">
                        <c:v>24.5</c:v>
                      </c:pt>
                      <c:pt idx="587">
                        <c:v>27</c:v>
                      </c:pt>
                      <c:pt idx="588">
                        <c:v>34.299999999999997</c:v>
                      </c:pt>
                      <c:pt idx="589">
                        <c:v>28.9</c:v>
                      </c:pt>
                      <c:pt idx="590">
                        <c:v>30.7</c:v>
                      </c:pt>
                      <c:pt idx="591">
                        <c:v>32.9</c:v>
                      </c:pt>
                      <c:pt idx="592">
                        <c:v>29.2</c:v>
                      </c:pt>
                      <c:pt idx="593">
                        <c:v>37</c:v>
                      </c:pt>
                      <c:pt idx="594">
                        <c:v>34.9</c:v>
                      </c:pt>
                      <c:pt idx="595">
                        <c:v>35.6</c:v>
                      </c:pt>
                      <c:pt idx="596">
                        <c:v>39.9</c:v>
                      </c:pt>
                      <c:pt idx="597">
                        <c:v>38.700000000000003</c:v>
                      </c:pt>
                      <c:pt idx="598">
                        <c:v>38.6</c:v>
                      </c:pt>
                      <c:pt idx="599">
                        <c:v>42.3</c:v>
                      </c:pt>
                      <c:pt idx="600">
                        <c:v>42</c:v>
                      </c:pt>
                      <c:pt idx="601">
                        <c:v>43.4</c:v>
                      </c:pt>
                      <c:pt idx="602">
                        <c:v>44.3</c:v>
                      </c:pt>
                      <c:pt idx="603">
                        <c:v>44.8</c:v>
                      </c:pt>
                      <c:pt idx="604">
                        <c:v>45</c:v>
                      </c:pt>
                      <c:pt idx="605">
                        <c:v>44.7</c:v>
                      </c:pt>
                      <c:pt idx="606">
                        <c:v>27.3</c:v>
                      </c:pt>
                      <c:pt idx="607">
                        <c:v>28.9</c:v>
                      </c:pt>
                      <c:pt idx="608">
                        <c:v>32.9</c:v>
                      </c:pt>
                      <c:pt idx="609">
                        <c:v>32</c:v>
                      </c:pt>
                      <c:pt idx="610">
                        <c:v>33.700000000000003</c:v>
                      </c:pt>
                      <c:pt idx="611">
                        <c:v>34.4</c:v>
                      </c:pt>
                      <c:pt idx="612">
                        <c:v>34.299999999999997</c:v>
                      </c:pt>
                      <c:pt idx="613">
                        <c:v>35.4</c:v>
                      </c:pt>
                      <c:pt idx="614">
                        <c:v>35.700000000000003</c:v>
                      </c:pt>
                      <c:pt idx="615">
                        <c:v>36.6</c:v>
                      </c:pt>
                      <c:pt idx="616">
                        <c:v>36.799999999999997</c:v>
                      </c:pt>
                      <c:pt idx="617">
                        <c:v>37</c:v>
                      </c:pt>
                      <c:pt idx="618">
                        <c:v>38</c:v>
                      </c:pt>
                      <c:pt idx="619">
                        <c:v>35.200000000000003</c:v>
                      </c:pt>
                      <c:pt idx="620">
                        <c:v>34.5</c:v>
                      </c:pt>
                      <c:pt idx="621">
                        <c:v>39.6</c:v>
                      </c:pt>
                      <c:pt idx="622">
                        <c:v>36.200000000000003</c:v>
                      </c:pt>
                      <c:pt idx="623">
                        <c:v>39.6</c:v>
                      </c:pt>
                      <c:pt idx="624">
                        <c:v>39.700000000000003</c:v>
                      </c:pt>
                      <c:pt idx="625">
                        <c:v>37.700000000000003</c:v>
                      </c:pt>
                      <c:pt idx="626">
                        <c:v>43.7</c:v>
                      </c:pt>
                      <c:pt idx="627">
                        <c:v>42.3</c:v>
                      </c:pt>
                      <c:pt idx="628">
                        <c:v>39.200000000000003</c:v>
                      </c:pt>
                      <c:pt idx="629">
                        <c:v>54.6</c:v>
                      </c:pt>
                      <c:pt idx="630">
                        <c:v>36.700000000000003</c:v>
                      </c:pt>
                      <c:pt idx="631">
                        <c:v>35.700000000000003</c:v>
                      </c:pt>
                      <c:pt idx="632">
                        <c:v>46.3</c:v>
                      </c:pt>
                      <c:pt idx="633">
                        <c:v>34.6</c:v>
                      </c:pt>
                      <c:pt idx="634">
                        <c:v>33.9</c:v>
                      </c:pt>
                      <c:pt idx="635">
                        <c:v>34.9</c:v>
                      </c:pt>
                      <c:pt idx="636">
                        <c:v>35.9</c:v>
                      </c:pt>
                      <c:pt idx="637">
                        <c:v>34.9</c:v>
                      </c:pt>
                      <c:pt idx="638">
                        <c:v>31.9</c:v>
                      </c:pt>
                      <c:pt idx="639">
                        <c:v>34.4</c:v>
                      </c:pt>
                      <c:pt idx="640">
                        <c:v>36.700000000000003</c:v>
                      </c:pt>
                      <c:pt idx="641">
                        <c:v>37.1</c:v>
                      </c:pt>
                      <c:pt idx="642">
                        <c:v>40.5</c:v>
                      </c:pt>
                      <c:pt idx="643">
                        <c:v>38.200000000000003</c:v>
                      </c:pt>
                      <c:pt idx="644">
                        <c:v>38.799999999999997</c:v>
                      </c:pt>
                      <c:pt idx="645">
                        <c:v>38.5</c:v>
                      </c:pt>
                      <c:pt idx="646">
                        <c:v>37.9</c:v>
                      </c:pt>
                      <c:pt idx="647">
                        <c:v>37.700000000000003</c:v>
                      </c:pt>
                      <c:pt idx="648">
                        <c:v>35.200000000000003</c:v>
                      </c:pt>
                      <c:pt idx="649">
                        <c:v>34.700000000000003</c:v>
                      </c:pt>
                      <c:pt idx="651">
                        <c:v>40.700000000000003</c:v>
                      </c:pt>
                      <c:pt idx="654">
                        <c:v>28.3</c:v>
                      </c:pt>
                      <c:pt idx="657">
                        <c:v>30.2</c:v>
                      </c:pt>
                      <c:pt idx="659">
                        <c:v>29.5</c:v>
                      </c:pt>
                      <c:pt idx="661">
                        <c:v>32.700000000000003</c:v>
                      </c:pt>
                      <c:pt idx="663">
                        <c:v>35.6</c:v>
                      </c:pt>
                      <c:pt idx="665">
                        <c:v>39.799999999999997</c:v>
                      </c:pt>
                      <c:pt idx="668">
                        <c:v>40.6</c:v>
                      </c:pt>
                      <c:pt idx="671">
                        <c:v>43.1</c:v>
                      </c:pt>
                      <c:pt idx="673">
                        <c:v>42.8</c:v>
                      </c:pt>
                      <c:pt idx="674">
                        <c:v>40.700000000000003</c:v>
                      </c:pt>
                      <c:pt idx="675">
                        <c:v>40.1</c:v>
                      </c:pt>
                      <c:pt idx="676">
                        <c:v>38.200000000000003</c:v>
                      </c:pt>
                      <c:pt idx="677">
                        <c:v>39.299999999999997</c:v>
                      </c:pt>
                      <c:pt idx="678">
                        <c:v>38</c:v>
                      </c:pt>
                      <c:pt idx="679">
                        <c:v>40.4</c:v>
                      </c:pt>
                      <c:pt idx="680">
                        <c:v>42</c:v>
                      </c:pt>
                      <c:pt idx="681">
                        <c:v>42.4</c:v>
                      </c:pt>
                      <c:pt idx="682">
                        <c:v>44.2</c:v>
                      </c:pt>
                      <c:pt idx="683">
                        <c:v>40.5</c:v>
                      </c:pt>
                      <c:pt idx="684">
                        <c:v>48.3</c:v>
                      </c:pt>
                      <c:pt idx="685">
                        <c:v>44.7</c:v>
                      </c:pt>
                      <c:pt idx="686">
                        <c:v>50.1</c:v>
                      </c:pt>
                      <c:pt idx="687">
                        <c:v>49.7</c:v>
                      </c:pt>
                      <c:pt idx="688">
                        <c:v>46.9</c:v>
                      </c:pt>
                      <c:pt idx="689">
                        <c:v>46.8</c:v>
                      </c:pt>
                      <c:pt idx="690">
                        <c:v>48.9</c:v>
                      </c:pt>
                      <c:pt idx="691">
                        <c:v>49.6</c:v>
                      </c:pt>
                      <c:pt idx="692">
                        <c:v>48</c:v>
                      </c:pt>
                      <c:pt idx="693">
                        <c:v>47.3</c:v>
                      </c:pt>
                      <c:pt idx="694">
                        <c:v>46.1</c:v>
                      </c:pt>
                      <c:pt idx="695">
                        <c:v>41.5</c:v>
                      </c:pt>
                      <c:pt idx="696">
                        <c:v>44</c:v>
                      </c:pt>
                      <c:pt idx="697">
                        <c:v>40.6</c:v>
                      </c:pt>
                      <c:pt idx="698">
                        <c:v>38.4</c:v>
                      </c:pt>
                      <c:pt idx="699">
                        <c:v>33.5</c:v>
                      </c:pt>
                      <c:pt idx="700">
                        <c:v>36.299999999999997</c:v>
                      </c:pt>
                      <c:pt idx="701">
                        <c:v>37.700000000000003</c:v>
                      </c:pt>
                      <c:pt idx="702">
                        <c:v>33.799999999999997</c:v>
                      </c:pt>
                      <c:pt idx="703">
                        <c:v>36.700000000000003</c:v>
                      </c:pt>
                      <c:pt idx="704">
                        <c:v>34.1</c:v>
                      </c:pt>
                      <c:pt idx="705">
                        <c:v>37.6</c:v>
                      </c:pt>
                      <c:pt idx="706">
                        <c:v>37</c:v>
                      </c:pt>
                      <c:pt idx="707">
                        <c:v>36.6</c:v>
                      </c:pt>
                      <c:pt idx="708">
                        <c:v>37.700000000000003</c:v>
                      </c:pt>
                      <c:pt idx="709">
                        <c:v>37.700000000000003</c:v>
                      </c:pt>
                      <c:pt idx="710">
                        <c:v>36.799999999999997</c:v>
                      </c:pt>
                      <c:pt idx="711">
                        <c:v>38.5</c:v>
                      </c:pt>
                      <c:pt idx="712">
                        <c:v>38.5</c:v>
                      </c:pt>
                      <c:pt idx="713">
                        <c:v>36.799999999999997</c:v>
                      </c:pt>
                      <c:pt idx="714">
                        <c:v>35.4</c:v>
                      </c:pt>
                      <c:pt idx="715">
                        <c:v>35.200000000000003</c:v>
                      </c:pt>
                      <c:pt idx="716">
                        <c:v>35</c:v>
                      </c:pt>
                      <c:pt idx="717">
                        <c:v>36.1</c:v>
                      </c:pt>
                      <c:pt idx="718">
                        <c:v>34.200000000000003</c:v>
                      </c:pt>
                      <c:pt idx="719">
                        <c:v>34.4</c:v>
                      </c:pt>
                      <c:pt idx="720">
                        <c:v>35.1</c:v>
                      </c:pt>
                      <c:pt idx="721">
                        <c:v>32.1</c:v>
                      </c:pt>
                      <c:pt idx="722">
                        <c:v>31.4</c:v>
                      </c:pt>
                      <c:pt idx="723">
                        <c:v>31.1</c:v>
                      </c:pt>
                      <c:pt idx="724">
                        <c:v>30.5</c:v>
                      </c:pt>
                      <c:pt idx="725">
                        <c:v>32.1</c:v>
                      </c:pt>
                      <c:pt idx="726">
                        <c:v>33.4</c:v>
                      </c:pt>
                      <c:pt idx="727">
                        <c:v>31.2</c:v>
                      </c:pt>
                      <c:pt idx="728">
                        <c:v>34.9</c:v>
                      </c:pt>
                      <c:pt idx="729">
                        <c:v>33.5</c:v>
                      </c:pt>
                      <c:pt idx="730">
                        <c:v>33.6</c:v>
                      </c:pt>
                      <c:pt idx="731">
                        <c:v>34.9</c:v>
                      </c:pt>
                      <c:pt idx="732">
                        <c:v>34.200000000000003</c:v>
                      </c:pt>
                      <c:pt idx="733">
                        <c:v>32.988</c:v>
                      </c:pt>
                      <c:pt idx="734">
                        <c:v>31.501999999999999</c:v>
                      </c:pt>
                      <c:pt idx="735">
                        <c:v>31.602</c:v>
                      </c:pt>
                      <c:pt idx="736">
                        <c:v>34.726999999999997</c:v>
                      </c:pt>
                      <c:pt idx="737">
                        <c:v>34.317</c:v>
                      </c:pt>
                      <c:pt idx="738">
                        <c:v>32.844999999999999</c:v>
                      </c:pt>
                      <c:pt idx="739">
                        <c:v>33.432000000000002</c:v>
                      </c:pt>
                      <c:pt idx="740">
                        <c:v>34.909999999999997</c:v>
                      </c:pt>
                      <c:pt idx="741">
                        <c:v>33.39</c:v>
                      </c:pt>
                      <c:pt idx="742">
                        <c:v>31.123999999999999</c:v>
                      </c:pt>
                      <c:pt idx="743">
                        <c:v>32.984000000000002</c:v>
                      </c:pt>
                      <c:pt idx="744">
                        <c:v>29.79</c:v>
                      </c:pt>
                      <c:pt idx="745">
                        <c:v>30.042999999999999</c:v>
                      </c:pt>
                      <c:pt idx="746">
                        <c:v>31.702999999999999</c:v>
                      </c:pt>
                      <c:pt idx="747">
                        <c:v>29.282</c:v>
                      </c:pt>
                      <c:pt idx="748">
                        <c:v>30.92</c:v>
                      </c:pt>
                      <c:pt idx="749">
                        <c:v>30.427</c:v>
                      </c:pt>
                      <c:pt idx="750">
                        <c:v>30.568999999999999</c:v>
                      </c:pt>
                      <c:pt idx="751">
                        <c:v>33.799999999999997</c:v>
                      </c:pt>
                      <c:pt idx="752">
                        <c:v>33.012</c:v>
                      </c:pt>
                      <c:pt idx="753">
                        <c:v>36.631999999999998</c:v>
                      </c:pt>
                      <c:pt idx="754">
                        <c:v>34.018999999999998</c:v>
                      </c:pt>
                      <c:pt idx="755">
                        <c:v>37.886000000000003</c:v>
                      </c:pt>
                      <c:pt idx="756">
                        <c:v>37.774999999999999</c:v>
                      </c:pt>
                      <c:pt idx="757">
                        <c:v>39.426000000000002</c:v>
                      </c:pt>
                      <c:pt idx="758">
                        <c:v>37.634999999999998</c:v>
                      </c:pt>
                      <c:pt idx="759">
                        <c:v>37.997</c:v>
                      </c:pt>
                      <c:pt idx="760">
                        <c:v>39.043999999999997</c:v>
                      </c:pt>
                      <c:pt idx="761">
                        <c:v>37.402999999999999</c:v>
                      </c:pt>
                      <c:pt idx="762">
                        <c:v>38.18</c:v>
                      </c:pt>
                      <c:pt idx="763">
                        <c:v>39.805</c:v>
                      </c:pt>
                      <c:pt idx="764">
                        <c:v>41.892000000000003</c:v>
                      </c:pt>
                      <c:pt idx="765">
                        <c:v>37.448999999999998</c:v>
                      </c:pt>
                      <c:pt idx="766">
                        <c:v>33.241999999999997</c:v>
                      </c:pt>
                      <c:pt idx="767">
                        <c:v>32.034999999999997</c:v>
                      </c:pt>
                      <c:pt idx="768">
                        <c:v>31.532</c:v>
                      </c:pt>
                      <c:pt idx="769">
                        <c:v>33.140999999999998</c:v>
                      </c:pt>
                      <c:pt idx="770">
                        <c:v>35.01</c:v>
                      </c:pt>
                      <c:pt idx="771">
                        <c:v>28.478000000000002</c:v>
                      </c:pt>
                      <c:pt idx="772">
                        <c:v>34.524999999999999</c:v>
                      </c:pt>
                      <c:pt idx="773">
                        <c:v>35.005000000000003</c:v>
                      </c:pt>
                      <c:pt idx="774">
                        <c:v>33.343000000000004</c:v>
                      </c:pt>
                      <c:pt idx="775">
                        <c:v>34.549999999999997</c:v>
                      </c:pt>
                      <c:pt idx="776">
                        <c:v>34.347000000000001</c:v>
                      </c:pt>
                      <c:pt idx="777">
                        <c:v>36.356999999999999</c:v>
                      </c:pt>
                      <c:pt idx="778">
                        <c:v>42.859000000000002</c:v>
                      </c:pt>
                      <c:pt idx="779">
                        <c:v>36.447000000000003</c:v>
                      </c:pt>
                      <c:pt idx="780">
                        <c:v>36.095999999999997</c:v>
                      </c:pt>
                      <c:pt idx="781">
                        <c:v>37.616</c:v>
                      </c:pt>
                      <c:pt idx="782">
                        <c:v>38.551000000000002</c:v>
                      </c:pt>
                      <c:pt idx="783">
                        <c:v>37.591000000000001</c:v>
                      </c:pt>
                      <c:pt idx="784">
                        <c:v>38.731000000000002</c:v>
                      </c:pt>
                      <c:pt idx="785">
                        <c:v>39.805999999999997</c:v>
                      </c:pt>
                      <c:pt idx="786">
                        <c:v>38.206000000000003</c:v>
                      </c:pt>
                      <c:pt idx="787">
                        <c:v>37.997999999999998</c:v>
                      </c:pt>
                      <c:pt idx="788">
                        <c:v>35.981000000000002</c:v>
                      </c:pt>
                      <c:pt idx="789">
                        <c:v>39.655999999999999</c:v>
                      </c:pt>
                      <c:pt idx="790">
                        <c:v>39.106999999999999</c:v>
                      </c:pt>
                      <c:pt idx="791">
                        <c:v>37.136000000000003</c:v>
                      </c:pt>
                      <c:pt idx="792">
                        <c:v>33.81</c:v>
                      </c:pt>
                      <c:pt idx="793">
                        <c:v>32.685000000000002</c:v>
                      </c:pt>
                      <c:pt idx="794">
                        <c:v>36.313000000000002</c:v>
                      </c:pt>
                      <c:pt idx="795">
                        <c:v>36.087000000000003</c:v>
                      </c:pt>
                      <c:pt idx="796">
                        <c:v>33.069000000000003</c:v>
                      </c:pt>
                      <c:pt idx="797">
                        <c:v>33.453000000000003</c:v>
                      </c:pt>
                      <c:pt idx="798">
                        <c:v>34.64</c:v>
                      </c:pt>
                      <c:pt idx="800">
                        <c:v>32.014000000000003</c:v>
                      </c:pt>
                      <c:pt idx="802">
                        <c:v>30.728000000000002</c:v>
                      </c:pt>
                      <c:pt idx="804">
                        <c:v>40.838000000000001</c:v>
                      </c:pt>
                      <c:pt idx="805">
                        <c:v>32.645000000000003</c:v>
                      </c:pt>
                      <c:pt idx="807">
                        <c:v>33.576000000000001</c:v>
                      </c:pt>
                      <c:pt idx="809">
                        <c:v>29.46</c:v>
                      </c:pt>
                      <c:pt idx="811">
                        <c:v>29.036000000000001</c:v>
                      </c:pt>
                      <c:pt idx="813">
                        <c:v>30.963999999999999</c:v>
                      </c:pt>
                      <c:pt idx="814">
                        <c:v>29.667000000000002</c:v>
                      </c:pt>
                      <c:pt idx="816">
                        <c:v>32.412999999999997</c:v>
                      </c:pt>
                      <c:pt idx="818">
                        <c:v>30.506</c:v>
                      </c:pt>
                      <c:pt idx="821">
                        <c:v>32.031999999999996</c:v>
                      </c:pt>
                      <c:pt idx="822">
                        <c:v>36.597000000000001</c:v>
                      </c:pt>
                      <c:pt idx="823">
                        <c:v>33.981999999999999</c:v>
                      </c:pt>
                      <c:pt idx="824">
                        <c:v>35.600999999999999</c:v>
                      </c:pt>
                      <c:pt idx="825">
                        <c:v>36.256</c:v>
                      </c:pt>
                      <c:pt idx="826">
                        <c:v>26.510999999999999</c:v>
                      </c:pt>
                      <c:pt idx="827">
                        <c:v>30.135999999999999</c:v>
                      </c:pt>
                      <c:pt idx="828">
                        <c:v>37.012</c:v>
                      </c:pt>
                      <c:pt idx="829">
                        <c:v>28.398</c:v>
                      </c:pt>
                      <c:pt idx="830">
                        <c:v>30.106999999999999</c:v>
                      </c:pt>
                      <c:pt idx="831">
                        <c:v>28.913</c:v>
                      </c:pt>
                      <c:pt idx="832">
                        <c:v>29.834</c:v>
                      </c:pt>
                      <c:pt idx="833">
                        <c:v>32.857999999999997</c:v>
                      </c:pt>
                      <c:pt idx="834">
                        <c:v>30.931999999999999</c:v>
                      </c:pt>
                      <c:pt idx="835">
                        <c:v>32.313000000000002</c:v>
                      </c:pt>
                      <c:pt idx="836">
                        <c:v>31.565999999999999</c:v>
                      </c:pt>
                      <c:pt idx="837">
                        <c:v>31.594000000000001</c:v>
                      </c:pt>
                      <c:pt idx="838">
                        <c:v>31.225000000000001</c:v>
                      </c:pt>
                      <c:pt idx="839">
                        <c:v>31.113</c:v>
                      </c:pt>
                      <c:pt idx="840">
                        <c:v>30.77</c:v>
                      </c:pt>
                      <c:pt idx="841">
                        <c:v>29.908000000000001</c:v>
                      </c:pt>
                      <c:pt idx="842">
                        <c:v>28.321000000000002</c:v>
                      </c:pt>
                      <c:pt idx="843">
                        <c:v>30.007999999999999</c:v>
                      </c:pt>
                      <c:pt idx="844">
                        <c:v>29.895</c:v>
                      </c:pt>
                      <c:pt idx="845">
                        <c:v>31.942</c:v>
                      </c:pt>
                      <c:pt idx="846">
                        <c:v>30.390999999999998</c:v>
                      </c:pt>
                      <c:pt idx="847">
                        <c:v>28.888000000000002</c:v>
                      </c:pt>
                      <c:pt idx="848">
                        <c:v>31.8</c:v>
                      </c:pt>
                      <c:pt idx="849">
                        <c:v>31.483000000000001</c:v>
                      </c:pt>
                      <c:pt idx="850">
                        <c:v>31.774000000000001</c:v>
                      </c:pt>
                      <c:pt idx="851">
                        <c:v>30.747</c:v>
                      </c:pt>
                      <c:pt idx="852">
                        <c:v>28.756</c:v>
                      </c:pt>
                      <c:pt idx="853">
                        <c:v>32.156999999999996</c:v>
                      </c:pt>
                      <c:pt idx="854">
                        <c:v>31.236999999999998</c:v>
                      </c:pt>
                      <c:pt idx="855">
                        <c:v>33.957999999999998</c:v>
                      </c:pt>
                      <c:pt idx="856">
                        <c:v>31.913</c:v>
                      </c:pt>
                      <c:pt idx="857">
                        <c:v>42.088999999999999</c:v>
                      </c:pt>
                      <c:pt idx="858">
                        <c:v>28.529</c:v>
                      </c:pt>
                      <c:pt idx="859">
                        <c:v>31.574999999999999</c:v>
                      </c:pt>
                      <c:pt idx="860">
                        <c:v>31.786999999999999</c:v>
                      </c:pt>
                      <c:pt idx="861">
                        <c:v>33.435000000000002</c:v>
                      </c:pt>
                      <c:pt idx="862">
                        <c:v>33.506999999999998</c:v>
                      </c:pt>
                      <c:pt idx="863">
                        <c:v>34.268999999999998</c:v>
                      </c:pt>
                      <c:pt idx="864">
                        <c:v>33.128999999999998</c:v>
                      </c:pt>
                      <c:pt idx="865">
                        <c:v>35.798000000000002</c:v>
                      </c:pt>
                      <c:pt idx="866">
                        <c:v>37.607999999999997</c:v>
                      </c:pt>
                      <c:pt idx="867">
                        <c:v>31.114999999999998</c:v>
                      </c:pt>
                      <c:pt idx="868">
                        <c:v>37.170999999999999</c:v>
                      </c:pt>
                      <c:pt idx="869">
                        <c:v>30.867999999999999</c:v>
                      </c:pt>
                      <c:pt idx="870">
                        <c:v>27.936</c:v>
                      </c:pt>
                      <c:pt idx="871">
                        <c:v>30.521999999999998</c:v>
                      </c:pt>
                      <c:pt idx="872">
                        <c:v>25.821000000000002</c:v>
                      </c:pt>
                      <c:pt idx="873">
                        <c:v>26.765999999999998</c:v>
                      </c:pt>
                      <c:pt idx="874">
                        <c:v>29.721</c:v>
                      </c:pt>
                      <c:pt idx="875">
                        <c:v>29.361999999999998</c:v>
                      </c:pt>
                      <c:pt idx="876">
                        <c:v>27.692</c:v>
                      </c:pt>
                      <c:pt idx="877">
                        <c:v>29.231000000000002</c:v>
                      </c:pt>
                      <c:pt idx="878">
                        <c:v>27.192</c:v>
                      </c:pt>
                      <c:pt idx="879">
                        <c:v>24.356000000000002</c:v>
                      </c:pt>
                      <c:pt idx="880">
                        <c:v>25.669</c:v>
                      </c:pt>
                      <c:pt idx="881">
                        <c:v>27.111999999999998</c:v>
                      </c:pt>
                      <c:pt idx="882">
                        <c:v>29.175000000000001</c:v>
                      </c:pt>
                      <c:pt idx="883">
                        <c:v>30.009</c:v>
                      </c:pt>
                      <c:pt idx="884">
                        <c:v>34.445</c:v>
                      </c:pt>
                      <c:pt idx="885">
                        <c:v>34.497</c:v>
                      </c:pt>
                      <c:pt idx="886">
                        <c:v>33.512999999999998</c:v>
                      </c:pt>
                      <c:pt idx="887">
                        <c:v>35.1</c:v>
                      </c:pt>
                      <c:pt idx="888">
                        <c:v>30.911999999999999</c:v>
                      </c:pt>
                      <c:pt idx="889">
                        <c:v>29.811</c:v>
                      </c:pt>
                      <c:pt idx="890">
                        <c:v>30.22</c:v>
                      </c:pt>
                      <c:pt idx="891">
                        <c:v>27.962</c:v>
                      </c:pt>
                      <c:pt idx="892">
                        <c:v>26.869</c:v>
                      </c:pt>
                      <c:pt idx="893">
                        <c:v>28.885999999999999</c:v>
                      </c:pt>
                      <c:pt idx="894">
                        <c:v>28.097000000000001</c:v>
                      </c:pt>
                      <c:pt idx="895">
                        <c:v>29.707999999999998</c:v>
                      </c:pt>
                      <c:pt idx="896">
                        <c:v>26.588000000000001</c:v>
                      </c:pt>
                      <c:pt idx="897">
                        <c:v>31.547000000000001</c:v>
                      </c:pt>
                      <c:pt idx="898">
                        <c:v>30.798999999999999</c:v>
                      </c:pt>
                      <c:pt idx="899">
                        <c:v>32.359000000000002</c:v>
                      </c:pt>
                      <c:pt idx="900">
                        <c:v>32.945999999999998</c:v>
                      </c:pt>
                      <c:pt idx="901">
                        <c:v>33.972999999999999</c:v>
                      </c:pt>
                      <c:pt idx="902">
                        <c:v>33.546999999999997</c:v>
                      </c:pt>
                      <c:pt idx="903">
                        <c:v>32.448</c:v>
                      </c:pt>
                      <c:pt idx="904">
                        <c:v>30.673999999999999</c:v>
                      </c:pt>
                      <c:pt idx="905">
                        <c:v>31.492999999999999</c:v>
                      </c:pt>
                      <c:pt idx="906">
                        <c:v>32.194000000000003</c:v>
                      </c:pt>
                      <c:pt idx="907">
                        <c:v>32.603000000000002</c:v>
                      </c:pt>
                      <c:pt idx="908">
                        <c:v>33.042000000000002</c:v>
                      </c:pt>
                      <c:pt idx="909">
                        <c:v>34.613999999999997</c:v>
                      </c:pt>
                      <c:pt idx="910">
                        <c:v>31.318999999999999</c:v>
                      </c:pt>
                      <c:pt idx="911">
                        <c:v>34.357999999999997</c:v>
                      </c:pt>
                      <c:pt idx="912">
                        <c:v>32.71</c:v>
                      </c:pt>
                      <c:pt idx="913">
                        <c:v>27.75</c:v>
                      </c:pt>
                      <c:pt idx="914">
                        <c:v>31.233000000000001</c:v>
                      </c:pt>
                      <c:pt idx="915">
                        <c:v>33.106999999999999</c:v>
                      </c:pt>
                      <c:pt idx="916">
                        <c:v>29.773</c:v>
                      </c:pt>
                      <c:pt idx="917">
                        <c:v>31.991</c:v>
                      </c:pt>
                      <c:pt idx="918">
                        <c:v>32.459000000000003</c:v>
                      </c:pt>
                      <c:pt idx="919">
                        <c:v>31.617999999999999</c:v>
                      </c:pt>
                      <c:pt idx="920">
                        <c:v>32.121000000000002</c:v>
                      </c:pt>
                      <c:pt idx="921">
                        <c:v>32.655999999999999</c:v>
                      </c:pt>
                      <c:pt idx="922">
                        <c:v>30.303999999999998</c:v>
                      </c:pt>
                      <c:pt idx="923">
                        <c:v>31.81</c:v>
                      </c:pt>
                      <c:pt idx="924">
                        <c:v>33.198999999999998</c:v>
                      </c:pt>
                      <c:pt idx="925">
                        <c:v>30.391999999999999</c:v>
                      </c:pt>
                      <c:pt idx="926">
                        <c:v>30.835999999999999</c:v>
                      </c:pt>
                      <c:pt idx="927">
                        <c:v>29.847999999999999</c:v>
                      </c:pt>
                      <c:pt idx="928">
                        <c:v>23.334</c:v>
                      </c:pt>
                      <c:pt idx="929">
                        <c:v>28.027999999999999</c:v>
                      </c:pt>
                      <c:pt idx="930">
                        <c:v>32.031999999999996</c:v>
                      </c:pt>
                      <c:pt idx="931">
                        <c:v>29.067</c:v>
                      </c:pt>
                      <c:pt idx="932">
                        <c:v>31.17</c:v>
                      </c:pt>
                      <c:pt idx="933">
                        <c:v>31.402999999999999</c:v>
                      </c:pt>
                      <c:pt idx="934">
                        <c:v>34.033000000000001</c:v>
                      </c:pt>
                      <c:pt idx="935">
                        <c:v>33.292000000000002</c:v>
                      </c:pt>
                      <c:pt idx="936">
                        <c:v>30.663</c:v>
                      </c:pt>
                      <c:pt idx="937">
                        <c:v>35.694000000000003</c:v>
                      </c:pt>
                      <c:pt idx="938">
                        <c:v>31.273</c:v>
                      </c:pt>
                      <c:pt idx="939">
                        <c:v>29.553000000000001</c:v>
                      </c:pt>
                      <c:pt idx="940">
                        <c:v>29.52</c:v>
                      </c:pt>
                      <c:pt idx="941">
                        <c:v>29.567</c:v>
                      </c:pt>
                      <c:pt idx="942">
                        <c:v>25.135999999999999</c:v>
                      </c:pt>
                      <c:pt idx="943">
                        <c:v>26.242000000000001</c:v>
                      </c:pt>
                      <c:pt idx="944">
                        <c:v>29.622</c:v>
                      </c:pt>
                      <c:pt idx="945">
                        <c:v>29.416</c:v>
                      </c:pt>
                      <c:pt idx="946">
                        <c:v>29.893000000000001</c:v>
                      </c:pt>
                      <c:pt idx="947">
                        <c:v>35.51</c:v>
                      </c:pt>
                      <c:pt idx="948">
                        <c:v>31.443999999999999</c:v>
                      </c:pt>
                      <c:pt idx="949">
                        <c:v>37.305</c:v>
                      </c:pt>
                      <c:pt idx="950">
                        <c:v>29.05</c:v>
                      </c:pt>
                      <c:pt idx="951">
                        <c:v>32.692</c:v>
                      </c:pt>
                      <c:pt idx="952">
                        <c:v>33.634999999999998</c:v>
                      </c:pt>
                      <c:pt idx="953">
                        <c:v>28.978999999999999</c:v>
                      </c:pt>
                      <c:pt idx="954">
                        <c:v>30.1</c:v>
                      </c:pt>
                      <c:pt idx="955">
                        <c:v>32.4</c:v>
                      </c:pt>
                      <c:pt idx="956">
                        <c:v>40.1</c:v>
                      </c:pt>
                      <c:pt idx="957">
                        <c:v>29.9</c:v>
                      </c:pt>
                      <c:pt idx="958">
                        <c:v>34.200000000000003</c:v>
                      </c:pt>
                      <c:pt idx="959">
                        <c:v>33.5</c:v>
                      </c:pt>
                      <c:pt idx="960">
                        <c:v>35.6</c:v>
                      </c:pt>
                      <c:pt idx="961">
                        <c:v>23.9</c:v>
                      </c:pt>
                      <c:pt idx="962">
                        <c:v>33.700000000000003</c:v>
                      </c:pt>
                      <c:pt idx="963">
                        <c:v>36.299999999999997</c:v>
                      </c:pt>
                      <c:pt idx="964">
                        <c:v>29</c:v>
                      </c:pt>
                      <c:pt idx="965">
                        <c:v>28.8</c:v>
                      </c:pt>
                      <c:pt idx="966">
                        <c:v>28.7</c:v>
                      </c:pt>
                      <c:pt idx="967">
                        <c:v>22.2</c:v>
                      </c:pt>
                      <c:pt idx="968">
                        <c:v>31.4</c:v>
                      </c:pt>
                      <c:pt idx="969">
                        <c:v>29.9</c:v>
                      </c:pt>
                      <c:pt idx="970">
                        <c:v>31.2</c:v>
                      </c:pt>
                    </c:numCache>
                  </c:numRef>
                </c:val>
                <c:smooth val="0"/>
                <c:extLst>
                  <c:ext xmlns:c16="http://schemas.microsoft.com/office/drawing/2014/chart" uri="{C3380CC4-5D6E-409C-BE32-E72D297353CC}">
                    <c16:uniqueId val="{00000001-1CC6-429B-B86C-609429E680F3}"/>
                  </c:ext>
                </c:extLst>
              </c15:ser>
            </c15:filteredLineSeries>
            <c15:filteredLineSeries>
              <c15:ser>
                <c:idx val="1"/>
                <c:order val="1"/>
                <c:spPr>
                  <a:ln w="28575" cap="rnd">
                    <a:solidFill>
                      <a:schemeClr val="accent2"/>
                    </a:solidFill>
                    <a:round/>
                  </a:ln>
                  <a:effectLst/>
                </c:spPr>
                <c:marker>
                  <c:symbol val="none"/>
                </c:marker>
                <c:cat>
                  <c:numRef>
                    <c:extLst xmlns:c15="http://schemas.microsoft.com/office/drawing/2012/chart">
                      <c:ext xmlns:c15="http://schemas.microsoft.com/office/drawing/2012/chart" uri="{02D57815-91ED-43cb-92C2-25804820EDAC}">
                        <c15:formulaRef>
                          <c15:sqref>N23_102397!$B$2:$B$972</c15:sqref>
                        </c15:formulaRef>
                      </c:ext>
                    </c:extLst>
                    <c:numCache>
                      <c:formatCode>m/d/yyyy\ h:mm</c:formatCode>
                      <c:ptCount val="971"/>
                      <c:pt idx="0">
                        <c:v>25225.75</c:v>
                      </c:pt>
                      <c:pt idx="1">
                        <c:v>25333.5</c:v>
                      </c:pt>
                      <c:pt idx="2">
                        <c:v>27286.503472222223</c:v>
                      </c:pt>
                      <c:pt idx="3">
                        <c:v>27298.59375</c:v>
                      </c:pt>
                      <c:pt idx="4">
                        <c:v>27332.586805555555</c:v>
                      </c:pt>
                      <c:pt idx="5">
                        <c:v>27346.569444444445</c:v>
                      </c:pt>
                      <c:pt idx="6">
                        <c:v>27360.520833333332</c:v>
                      </c:pt>
                      <c:pt idx="7">
                        <c:v>27373.340277777777</c:v>
                      </c:pt>
                      <c:pt idx="8">
                        <c:v>27373.34375</c:v>
                      </c:pt>
                      <c:pt idx="9">
                        <c:v>27373.347222222223</c:v>
                      </c:pt>
                      <c:pt idx="10">
                        <c:v>27373.350694444445</c:v>
                      </c:pt>
                      <c:pt idx="11">
                        <c:v>27373.354166666668</c:v>
                      </c:pt>
                      <c:pt idx="12">
                        <c:v>27373.357638888891</c:v>
                      </c:pt>
                      <c:pt idx="13">
                        <c:v>27373.361111111109</c:v>
                      </c:pt>
                      <c:pt idx="14">
                        <c:v>27373.364583333332</c:v>
                      </c:pt>
                      <c:pt idx="15">
                        <c:v>27373.368055555555</c:v>
                      </c:pt>
                      <c:pt idx="16">
                        <c:v>27401.513888888891</c:v>
                      </c:pt>
                      <c:pt idx="17">
                        <c:v>27415.486111111109</c:v>
                      </c:pt>
                      <c:pt idx="18">
                        <c:v>27431.482638888891</c:v>
                      </c:pt>
                      <c:pt idx="19">
                        <c:v>27445.489583333332</c:v>
                      </c:pt>
                      <c:pt idx="20">
                        <c:v>27454.625</c:v>
                      </c:pt>
                      <c:pt idx="21">
                        <c:v>27454.628472222223</c:v>
                      </c:pt>
                      <c:pt idx="22">
                        <c:v>27454.631944444445</c:v>
                      </c:pt>
                      <c:pt idx="23">
                        <c:v>27454.635416666668</c:v>
                      </c:pt>
                      <c:pt idx="24">
                        <c:v>27454.638888888891</c:v>
                      </c:pt>
                      <c:pt idx="25">
                        <c:v>27454.642361111109</c:v>
                      </c:pt>
                      <c:pt idx="26">
                        <c:v>27459.447916666668</c:v>
                      </c:pt>
                      <c:pt idx="27">
                        <c:v>27472.489583333332</c:v>
                      </c:pt>
                      <c:pt idx="28">
                        <c:v>27507.493055555555</c:v>
                      </c:pt>
                      <c:pt idx="29">
                        <c:v>27528.486111111109</c:v>
                      </c:pt>
                      <c:pt idx="30">
                        <c:v>27543.458333333332</c:v>
                      </c:pt>
                      <c:pt idx="31">
                        <c:v>27557.482638888891</c:v>
                      </c:pt>
                      <c:pt idx="32">
                        <c:v>27571.46875</c:v>
                      </c:pt>
                      <c:pt idx="33">
                        <c:v>27599.4375</c:v>
                      </c:pt>
                      <c:pt idx="34">
                        <c:v>27613.479166666668</c:v>
                      </c:pt>
                      <c:pt idx="35">
                        <c:v>27627.5</c:v>
                      </c:pt>
                      <c:pt idx="36">
                        <c:v>27641.465277777777</c:v>
                      </c:pt>
                      <c:pt idx="37">
                        <c:v>27648.524305555555</c:v>
                      </c:pt>
                      <c:pt idx="38">
                        <c:v>27656.447916666668</c:v>
                      </c:pt>
                      <c:pt idx="39">
                        <c:v>27676.444444444445</c:v>
                      </c:pt>
                      <c:pt idx="40">
                        <c:v>27690.458333333332</c:v>
                      </c:pt>
                      <c:pt idx="41">
                        <c:v>27704.458333333332</c:v>
                      </c:pt>
                      <c:pt idx="42">
                        <c:v>27718.5</c:v>
                      </c:pt>
                      <c:pt idx="43">
                        <c:v>27725.517361111109</c:v>
                      </c:pt>
                      <c:pt idx="44">
                        <c:v>27732.461805555555</c:v>
                      </c:pt>
                      <c:pt idx="45">
                        <c:v>27732.5625</c:v>
                      </c:pt>
                      <c:pt idx="46">
                        <c:v>27739.458333333332</c:v>
                      </c:pt>
                      <c:pt idx="47">
                        <c:v>27747.388888888891</c:v>
                      </c:pt>
                      <c:pt idx="48">
                        <c:v>27752.510416666668</c:v>
                      </c:pt>
                      <c:pt idx="49">
                        <c:v>27759.4375</c:v>
                      </c:pt>
                      <c:pt idx="50">
                        <c:v>27766.447916666668</c:v>
                      </c:pt>
                      <c:pt idx="51">
                        <c:v>27775.447916666668</c:v>
                      </c:pt>
                      <c:pt idx="52">
                        <c:v>27788.46875</c:v>
                      </c:pt>
                      <c:pt idx="53">
                        <c:v>27795.510416666668</c:v>
                      </c:pt>
                      <c:pt idx="54">
                        <c:v>27802.458333333332</c:v>
                      </c:pt>
                      <c:pt idx="55">
                        <c:v>27809.454861111109</c:v>
                      </c:pt>
                      <c:pt idx="56">
                        <c:v>27816.458333333332</c:v>
                      </c:pt>
                      <c:pt idx="57">
                        <c:v>27821.368055555555</c:v>
                      </c:pt>
                      <c:pt idx="58">
                        <c:v>27821.369444444445</c:v>
                      </c:pt>
                      <c:pt idx="59">
                        <c:v>27821.371527777777</c:v>
                      </c:pt>
                      <c:pt idx="60">
                        <c:v>27821.375</c:v>
                      </c:pt>
                      <c:pt idx="61">
                        <c:v>27821.378472222223</c:v>
                      </c:pt>
                      <c:pt idx="62">
                        <c:v>27821.381944444445</c:v>
                      </c:pt>
                      <c:pt idx="63">
                        <c:v>27821.385416666668</c:v>
                      </c:pt>
                      <c:pt idx="64">
                        <c:v>27821.388888888891</c:v>
                      </c:pt>
                      <c:pt idx="65">
                        <c:v>27821.392361111109</c:v>
                      </c:pt>
                      <c:pt idx="66">
                        <c:v>27821.395833333332</c:v>
                      </c:pt>
                      <c:pt idx="67">
                        <c:v>27821.399305555555</c:v>
                      </c:pt>
                      <c:pt idx="68">
                        <c:v>27821.402777777777</c:v>
                      </c:pt>
                      <c:pt idx="69">
                        <c:v>27830.46875</c:v>
                      </c:pt>
                      <c:pt idx="70">
                        <c:v>27837.472222222223</c:v>
                      </c:pt>
                      <c:pt idx="71">
                        <c:v>27843.416666666668</c:v>
                      </c:pt>
                      <c:pt idx="72">
                        <c:v>27851.489583333332</c:v>
                      </c:pt>
                      <c:pt idx="73">
                        <c:v>27858.46875</c:v>
                      </c:pt>
                      <c:pt idx="74">
                        <c:v>27872.4375</c:v>
                      </c:pt>
                      <c:pt idx="75">
                        <c:v>27879.479166666668</c:v>
                      </c:pt>
                      <c:pt idx="76">
                        <c:v>27886.461805555555</c:v>
                      </c:pt>
                      <c:pt idx="77">
                        <c:v>27893.454861111109</c:v>
                      </c:pt>
                      <c:pt idx="78">
                        <c:v>27900.4375</c:v>
                      </c:pt>
                      <c:pt idx="79">
                        <c:v>27906.458333333332</c:v>
                      </c:pt>
                      <c:pt idx="80">
                        <c:v>27906.541666666668</c:v>
                      </c:pt>
                      <c:pt idx="81">
                        <c:v>27914.472222222223</c:v>
                      </c:pt>
                      <c:pt idx="82">
                        <c:v>27914.548611111109</c:v>
                      </c:pt>
                      <c:pt idx="83">
                        <c:v>27922.440972222223</c:v>
                      </c:pt>
                      <c:pt idx="84">
                        <c:v>27928.479166666668</c:v>
                      </c:pt>
                      <c:pt idx="85">
                        <c:v>27934.46875</c:v>
                      </c:pt>
                      <c:pt idx="86">
                        <c:v>27941.475694444445</c:v>
                      </c:pt>
                      <c:pt idx="87">
                        <c:v>27949.465277777777</c:v>
                      </c:pt>
                      <c:pt idx="88">
                        <c:v>27957.434027777777</c:v>
                      </c:pt>
                      <c:pt idx="89">
                        <c:v>27963.479166666668</c:v>
                      </c:pt>
                      <c:pt idx="90">
                        <c:v>27970.46875</c:v>
                      </c:pt>
                      <c:pt idx="91">
                        <c:v>27977.489583333332</c:v>
                      </c:pt>
                      <c:pt idx="92">
                        <c:v>27983.472222222223</c:v>
                      </c:pt>
                      <c:pt idx="93">
                        <c:v>27991.475694444445</c:v>
                      </c:pt>
                      <c:pt idx="94">
                        <c:v>27998.482638888891</c:v>
                      </c:pt>
                      <c:pt idx="95">
                        <c:v>28012.475694444445</c:v>
                      </c:pt>
                      <c:pt idx="96">
                        <c:v>28019.479166666668</c:v>
                      </c:pt>
                      <c:pt idx="97">
                        <c:v>28026.489583333332</c:v>
                      </c:pt>
                      <c:pt idx="98">
                        <c:v>28033.489583333332</c:v>
                      </c:pt>
                      <c:pt idx="99">
                        <c:v>28040.472222222223</c:v>
                      </c:pt>
                      <c:pt idx="100">
                        <c:v>28047.456944444446</c:v>
                      </c:pt>
                      <c:pt idx="101">
                        <c:v>28054.517361111109</c:v>
                      </c:pt>
                      <c:pt idx="102">
                        <c:v>28068.458333333332</c:v>
                      </c:pt>
                      <c:pt idx="103">
                        <c:v>28075.46875</c:v>
                      </c:pt>
                      <c:pt idx="104">
                        <c:v>28082.454861111109</c:v>
                      </c:pt>
                      <c:pt idx="105">
                        <c:v>28089.510416666668</c:v>
                      </c:pt>
                      <c:pt idx="106">
                        <c:v>28096.458333333332</c:v>
                      </c:pt>
                      <c:pt idx="107">
                        <c:v>28103.5</c:v>
                      </c:pt>
                      <c:pt idx="108">
                        <c:v>28131.472222222223</c:v>
                      </c:pt>
                      <c:pt idx="109">
                        <c:v>28138.435416666667</c:v>
                      </c:pt>
                      <c:pt idx="110">
                        <c:v>28145.463194444445</c:v>
                      </c:pt>
                      <c:pt idx="111">
                        <c:v>28152.466666666667</c:v>
                      </c:pt>
                      <c:pt idx="112">
                        <c:v>28159.416666666668</c:v>
                      </c:pt>
                      <c:pt idx="113">
                        <c:v>28166.416666666668</c:v>
                      </c:pt>
                      <c:pt idx="114">
                        <c:v>28173.461805555555</c:v>
                      </c:pt>
                      <c:pt idx="115">
                        <c:v>28179.445833333335</c:v>
                      </c:pt>
                      <c:pt idx="116">
                        <c:v>28187.453472222223</c:v>
                      </c:pt>
                      <c:pt idx="117">
                        <c:v>28193.4375</c:v>
                      </c:pt>
                      <c:pt idx="118">
                        <c:v>28193.43888888889</c:v>
                      </c:pt>
                      <c:pt idx="119">
                        <c:v>28193.44027777778</c:v>
                      </c:pt>
                      <c:pt idx="120">
                        <c:v>28194.447916666668</c:v>
                      </c:pt>
                      <c:pt idx="121">
                        <c:v>28201.454861111109</c:v>
                      </c:pt>
                      <c:pt idx="122">
                        <c:v>28208.482638888891</c:v>
                      </c:pt>
                      <c:pt idx="123">
                        <c:v>28236.420138888891</c:v>
                      </c:pt>
                      <c:pt idx="124">
                        <c:v>28243.439583333333</c:v>
                      </c:pt>
                      <c:pt idx="125">
                        <c:v>28250.458333333332</c:v>
                      </c:pt>
                      <c:pt idx="126">
                        <c:v>28257.489583333332</c:v>
                      </c:pt>
                      <c:pt idx="127">
                        <c:v>28263.452777777777</c:v>
                      </c:pt>
                      <c:pt idx="128">
                        <c:v>28271.443055555555</c:v>
                      </c:pt>
                      <c:pt idx="129">
                        <c:v>28278.447916666668</c:v>
                      </c:pt>
                      <c:pt idx="130">
                        <c:v>28285.520833333332</c:v>
                      </c:pt>
                      <c:pt idx="131">
                        <c:v>28292.490277777779</c:v>
                      </c:pt>
                      <c:pt idx="132">
                        <c:v>28299.479166666668</c:v>
                      </c:pt>
                      <c:pt idx="133">
                        <c:v>28306.347222222223</c:v>
                      </c:pt>
                      <c:pt idx="134">
                        <c:v>28320.472222222223</c:v>
                      </c:pt>
                      <c:pt idx="135">
                        <c:v>28327.489583333332</c:v>
                      </c:pt>
                      <c:pt idx="136">
                        <c:v>28334.447916666668</c:v>
                      </c:pt>
                      <c:pt idx="137">
                        <c:v>28341.46875</c:v>
                      </c:pt>
                      <c:pt idx="138">
                        <c:v>28348.444444444445</c:v>
                      </c:pt>
                      <c:pt idx="139">
                        <c:v>28355.451388888891</c:v>
                      </c:pt>
                      <c:pt idx="140">
                        <c:v>28362.5</c:v>
                      </c:pt>
                      <c:pt idx="141">
                        <c:v>28369.4375</c:v>
                      </c:pt>
                      <c:pt idx="142">
                        <c:v>28377.443055555555</c:v>
                      </c:pt>
                      <c:pt idx="143">
                        <c:v>28382.444444444445</c:v>
                      </c:pt>
                      <c:pt idx="144">
                        <c:v>28439.449305555554</c:v>
                      </c:pt>
                      <c:pt idx="145">
                        <c:v>28473.430555555555</c:v>
                      </c:pt>
                      <c:pt idx="146">
                        <c:v>28502.375</c:v>
                      </c:pt>
                      <c:pt idx="147">
                        <c:v>28530.475694444445</c:v>
                      </c:pt>
                      <c:pt idx="148">
                        <c:v>28559.486111111109</c:v>
                      </c:pt>
                      <c:pt idx="149">
                        <c:v>28578.472222222223</c:v>
                      </c:pt>
                      <c:pt idx="150">
                        <c:v>28600.451388888891</c:v>
                      </c:pt>
                      <c:pt idx="151">
                        <c:v>28628.458333333332</c:v>
                      </c:pt>
                      <c:pt idx="152">
                        <c:v>28660.326388888891</c:v>
                      </c:pt>
                      <c:pt idx="153">
                        <c:v>28688.336805555555</c:v>
                      </c:pt>
                      <c:pt idx="154">
                        <c:v>28719.336805555555</c:v>
                      </c:pt>
                      <c:pt idx="155">
                        <c:v>28747.333333333332</c:v>
                      </c:pt>
                      <c:pt idx="156">
                        <c:v>28782.333333333332</c:v>
                      </c:pt>
                      <c:pt idx="157">
                        <c:v>28809.333333333332</c:v>
                      </c:pt>
                      <c:pt idx="158">
                        <c:v>28839.291666666668</c:v>
                      </c:pt>
                      <c:pt idx="159">
                        <c:v>28991.333333333332</c:v>
                      </c:pt>
                      <c:pt idx="160">
                        <c:v>29143.333333333332</c:v>
                      </c:pt>
                      <c:pt idx="161">
                        <c:v>29171.333333333332</c:v>
                      </c:pt>
                      <c:pt idx="162">
                        <c:v>29185.416666666668</c:v>
                      </c:pt>
                      <c:pt idx="163">
                        <c:v>29192.416666666668</c:v>
                      </c:pt>
                      <c:pt idx="164">
                        <c:v>29199.333333333332</c:v>
                      </c:pt>
                      <c:pt idx="165">
                        <c:v>29203.34375</c:v>
                      </c:pt>
                      <c:pt idx="166">
                        <c:v>29213.333333333332</c:v>
                      </c:pt>
                      <c:pt idx="167">
                        <c:v>29234.336805555555</c:v>
                      </c:pt>
                      <c:pt idx="168">
                        <c:v>29241.333333333332</c:v>
                      </c:pt>
                      <c:pt idx="169">
                        <c:v>29248.333333333332</c:v>
                      </c:pt>
                      <c:pt idx="170">
                        <c:v>29255.333333333332</c:v>
                      </c:pt>
                      <c:pt idx="171">
                        <c:v>29262.333333333332</c:v>
                      </c:pt>
                      <c:pt idx="172">
                        <c:v>29269.329861111109</c:v>
                      </c:pt>
                      <c:pt idx="173">
                        <c:v>29276.326388888891</c:v>
                      </c:pt>
                      <c:pt idx="174">
                        <c:v>29283.326388888891</c:v>
                      </c:pt>
                      <c:pt idx="175">
                        <c:v>29290.333333333332</c:v>
                      </c:pt>
                      <c:pt idx="176">
                        <c:v>29297.329861111109</c:v>
                      </c:pt>
                      <c:pt idx="177">
                        <c:v>29304.329861111109</c:v>
                      </c:pt>
                      <c:pt idx="178">
                        <c:v>29311.329861111109</c:v>
                      </c:pt>
                      <c:pt idx="179">
                        <c:v>29318.329861111109</c:v>
                      </c:pt>
                      <c:pt idx="180">
                        <c:v>29325.326388888891</c:v>
                      </c:pt>
                      <c:pt idx="181">
                        <c:v>29339.329861111109</c:v>
                      </c:pt>
                      <c:pt idx="182">
                        <c:v>29346.329861111109</c:v>
                      </c:pt>
                      <c:pt idx="183">
                        <c:v>29353.333333333332</c:v>
                      </c:pt>
                      <c:pt idx="184">
                        <c:v>29360.326388888891</c:v>
                      </c:pt>
                      <c:pt idx="185">
                        <c:v>29367.329861111109</c:v>
                      </c:pt>
                      <c:pt idx="186">
                        <c:v>29374.326388888891</c:v>
                      </c:pt>
                      <c:pt idx="187">
                        <c:v>29381.333333333332</c:v>
                      </c:pt>
                      <c:pt idx="188">
                        <c:v>29388.329861111109</c:v>
                      </c:pt>
                      <c:pt idx="189">
                        <c:v>29409.326388888891</c:v>
                      </c:pt>
                      <c:pt idx="190">
                        <c:v>29416.333333333332</c:v>
                      </c:pt>
                      <c:pt idx="191">
                        <c:v>29423.326388888891</c:v>
                      </c:pt>
                      <c:pt idx="192">
                        <c:v>29430.326388888891</c:v>
                      </c:pt>
                      <c:pt idx="193">
                        <c:v>29437.329861111109</c:v>
                      </c:pt>
                      <c:pt idx="194">
                        <c:v>29444.329861111109</c:v>
                      </c:pt>
                      <c:pt idx="195">
                        <c:v>29451.329861111109</c:v>
                      </c:pt>
                      <c:pt idx="196">
                        <c:v>29458.329861111109</c:v>
                      </c:pt>
                      <c:pt idx="197">
                        <c:v>29465.326388888891</c:v>
                      </c:pt>
                      <c:pt idx="198">
                        <c:v>29472.329861111109</c:v>
                      </c:pt>
                      <c:pt idx="199">
                        <c:v>29479.329861111109</c:v>
                      </c:pt>
                      <c:pt idx="200">
                        <c:v>29486.329861111109</c:v>
                      </c:pt>
                      <c:pt idx="201">
                        <c:v>29493.329861111109</c:v>
                      </c:pt>
                      <c:pt idx="202">
                        <c:v>29500.326388888891</c:v>
                      </c:pt>
                      <c:pt idx="203">
                        <c:v>29507.326388888891</c:v>
                      </c:pt>
                      <c:pt idx="204">
                        <c:v>29514.326388888891</c:v>
                      </c:pt>
                      <c:pt idx="205">
                        <c:v>29521.326388888891</c:v>
                      </c:pt>
                      <c:pt idx="206">
                        <c:v>29528.326388888891</c:v>
                      </c:pt>
                      <c:pt idx="207">
                        <c:v>29535.329861111109</c:v>
                      </c:pt>
                      <c:pt idx="208">
                        <c:v>29542.329861111109</c:v>
                      </c:pt>
                      <c:pt idx="209">
                        <c:v>29549.326388888891</c:v>
                      </c:pt>
                      <c:pt idx="210">
                        <c:v>29556.329861111109</c:v>
                      </c:pt>
                      <c:pt idx="211">
                        <c:v>29591.326388888891</c:v>
                      </c:pt>
                      <c:pt idx="212">
                        <c:v>29598.329861111109</c:v>
                      </c:pt>
                      <c:pt idx="213">
                        <c:v>29605.329861111109</c:v>
                      </c:pt>
                      <c:pt idx="214">
                        <c:v>29612.329861111109</c:v>
                      </c:pt>
                      <c:pt idx="215">
                        <c:v>29619.329861111109</c:v>
                      </c:pt>
                      <c:pt idx="216">
                        <c:v>29626.329861111109</c:v>
                      </c:pt>
                      <c:pt idx="217">
                        <c:v>29633.329861111109</c:v>
                      </c:pt>
                      <c:pt idx="218">
                        <c:v>29640.329861111109</c:v>
                      </c:pt>
                      <c:pt idx="219">
                        <c:v>29682.329861111109</c:v>
                      </c:pt>
                      <c:pt idx="220">
                        <c:v>29689.326388888891</c:v>
                      </c:pt>
                      <c:pt idx="221">
                        <c:v>29696.416666666668</c:v>
                      </c:pt>
                      <c:pt idx="222">
                        <c:v>29731.329861111109</c:v>
                      </c:pt>
                      <c:pt idx="223">
                        <c:v>29738.329861111109</c:v>
                      </c:pt>
                      <c:pt idx="224">
                        <c:v>29773.326388888891</c:v>
                      </c:pt>
                      <c:pt idx="225">
                        <c:v>29780.326388888891</c:v>
                      </c:pt>
                      <c:pt idx="226">
                        <c:v>29787.326388888891</c:v>
                      </c:pt>
                      <c:pt idx="227">
                        <c:v>29794.326388888891</c:v>
                      </c:pt>
                      <c:pt idx="228">
                        <c:v>29801.326388888891</c:v>
                      </c:pt>
                      <c:pt idx="229">
                        <c:v>29808.326388888891</c:v>
                      </c:pt>
                      <c:pt idx="230">
                        <c:v>29815.326388888891</c:v>
                      </c:pt>
                      <c:pt idx="231">
                        <c:v>29822.329861111109</c:v>
                      </c:pt>
                      <c:pt idx="232">
                        <c:v>29829.326388888891</c:v>
                      </c:pt>
                      <c:pt idx="233">
                        <c:v>29836.329861111109</c:v>
                      </c:pt>
                      <c:pt idx="234">
                        <c:v>29843.326388888891</c:v>
                      </c:pt>
                      <c:pt idx="235">
                        <c:v>29850.326388888891</c:v>
                      </c:pt>
                      <c:pt idx="236">
                        <c:v>29857.326388888891</c:v>
                      </c:pt>
                      <c:pt idx="237">
                        <c:v>29864.3125</c:v>
                      </c:pt>
                      <c:pt idx="238">
                        <c:v>29871.322916666668</c:v>
                      </c:pt>
                      <c:pt idx="239">
                        <c:v>29878.291666666668</c:v>
                      </c:pt>
                      <c:pt idx="240">
                        <c:v>29885.326388888891</c:v>
                      </c:pt>
                      <c:pt idx="241">
                        <c:v>29892.322916666668</c:v>
                      </c:pt>
                      <c:pt idx="242">
                        <c:v>29899.326388888891</c:v>
                      </c:pt>
                      <c:pt idx="243">
                        <c:v>29906.326388888891</c:v>
                      </c:pt>
                      <c:pt idx="244">
                        <c:v>29913.326388888891</c:v>
                      </c:pt>
                      <c:pt idx="245">
                        <c:v>29920.291666666668</c:v>
                      </c:pt>
                      <c:pt idx="246">
                        <c:v>29927.326388888891</c:v>
                      </c:pt>
                      <c:pt idx="247">
                        <c:v>29934.291666666668</c:v>
                      </c:pt>
                      <c:pt idx="248">
                        <c:v>29941.333333333332</c:v>
                      </c:pt>
                      <c:pt idx="249">
                        <c:v>29948.333333333332</c:v>
                      </c:pt>
                      <c:pt idx="250">
                        <c:v>29955.416666666668</c:v>
                      </c:pt>
                      <c:pt idx="251">
                        <c:v>29962.458333333332</c:v>
                      </c:pt>
                      <c:pt idx="252">
                        <c:v>29969.333333333332</c:v>
                      </c:pt>
                      <c:pt idx="253">
                        <c:v>29976.333333333332</c:v>
                      </c:pt>
                      <c:pt idx="254">
                        <c:v>29983.326388888891</c:v>
                      </c:pt>
                      <c:pt idx="255">
                        <c:v>29990.326388888891</c:v>
                      </c:pt>
                      <c:pt idx="256">
                        <c:v>29997.333333333332</c:v>
                      </c:pt>
                      <c:pt idx="257">
                        <c:v>30004.333333333332</c:v>
                      </c:pt>
                      <c:pt idx="258">
                        <c:v>30011.291666666668</c:v>
                      </c:pt>
                      <c:pt idx="259">
                        <c:v>30018.333333333332</c:v>
                      </c:pt>
                      <c:pt idx="260">
                        <c:v>30025.333333333332</c:v>
                      </c:pt>
                      <c:pt idx="261">
                        <c:v>30032.333333333332</c:v>
                      </c:pt>
                      <c:pt idx="262">
                        <c:v>30039.333333333332</c:v>
                      </c:pt>
                      <c:pt idx="263">
                        <c:v>30046.333333333332</c:v>
                      </c:pt>
                      <c:pt idx="264">
                        <c:v>30053.333333333332</c:v>
                      </c:pt>
                      <c:pt idx="265">
                        <c:v>30060.333333333332</c:v>
                      </c:pt>
                      <c:pt idx="266">
                        <c:v>30067.333333333332</c:v>
                      </c:pt>
                      <c:pt idx="267">
                        <c:v>30074.333333333332</c:v>
                      </c:pt>
                      <c:pt idx="268">
                        <c:v>30081.333333333332</c:v>
                      </c:pt>
                      <c:pt idx="269">
                        <c:v>30088.333333333332</c:v>
                      </c:pt>
                      <c:pt idx="270">
                        <c:v>30095.333333333332</c:v>
                      </c:pt>
                      <c:pt idx="271">
                        <c:v>30102.333333333332</c:v>
                      </c:pt>
                      <c:pt idx="272">
                        <c:v>30109.5</c:v>
                      </c:pt>
                      <c:pt idx="273">
                        <c:v>30116.503472222223</c:v>
                      </c:pt>
                      <c:pt idx="274">
                        <c:v>30123.329861111109</c:v>
                      </c:pt>
                      <c:pt idx="275">
                        <c:v>30130.333333333332</c:v>
                      </c:pt>
                      <c:pt idx="276">
                        <c:v>30137.34375</c:v>
                      </c:pt>
                      <c:pt idx="277">
                        <c:v>30144.347222222223</c:v>
                      </c:pt>
                      <c:pt idx="278">
                        <c:v>30151.333333333332</c:v>
                      </c:pt>
                      <c:pt idx="279">
                        <c:v>30158.333333333332</c:v>
                      </c:pt>
                      <c:pt idx="280">
                        <c:v>30165.333333333332</c:v>
                      </c:pt>
                      <c:pt idx="281">
                        <c:v>30172.333333333332</c:v>
                      </c:pt>
                      <c:pt idx="282">
                        <c:v>30179.333333333332</c:v>
                      </c:pt>
                      <c:pt idx="283">
                        <c:v>30186.336805555555</c:v>
                      </c:pt>
                      <c:pt idx="284">
                        <c:v>30193.333333333332</c:v>
                      </c:pt>
                      <c:pt idx="285">
                        <c:v>30200.333333333332</c:v>
                      </c:pt>
                      <c:pt idx="286">
                        <c:v>30207.416666666668</c:v>
                      </c:pt>
                      <c:pt idx="287">
                        <c:v>30214.416666666668</c:v>
                      </c:pt>
                      <c:pt idx="288">
                        <c:v>30221.333333333332</c:v>
                      </c:pt>
                      <c:pt idx="289">
                        <c:v>30228.333333333332</c:v>
                      </c:pt>
                      <c:pt idx="290">
                        <c:v>30263.430555555555</c:v>
                      </c:pt>
                      <c:pt idx="291">
                        <c:v>30270.423611111109</c:v>
                      </c:pt>
                      <c:pt idx="292">
                        <c:v>30277.510416666668</c:v>
                      </c:pt>
                      <c:pt idx="293">
                        <c:v>30284.513888888891</c:v>
                      </c:pt>
                      <c:pt idx="294">
                        <c:v>30291.444444444445</c:v>
                      </c:pt>
                      <c:pt idx="295">
                        <c:v>30298.444444444445</c:v>
                      </c:pt>
                      <c:pt idx="296">
                        <c:v>30305.416666666668</c:v>
                      </c:pt>
                      <c:pt idx="297">
                        <c:v>30312.416666666668</c:v>
                      </c:pt>
                      <c:pt idx="298">
                        <c:v>30319.409722222223</c:v>
                      </c:pt>
                      <c:pt idx="299">
                        <c:v>30326.409722222223</c:v>
                      </c:pt>
                      <c:pt idx="300">
                        <c:v>30333.333333333332</c:v>
                      </c:pt>
                      <c:pt idx="301">
                        <c:v>30340.336805555555</c:v>
                      </c:pt>
                      <c:pt idx="302">
                        <c:v>30347.333333333332</c:v>
                      </c:pt>
                      <c:pt idx="303">
                        <c:v>30354.333333333332</c:v>
                      </c:pt>
                      <c:pt idx="304">
                        <c:v>30361.291666666668</c:v>
                      </c:pt>
                      <c:pt idx="305">
                        <c:v>30368.333333333332</c:v>
                      </c:pt>
                      <c:pt idx="306">
                        <c:v>30375.333333333332</c:v>
                      </c:pt>
                      <c:pt idx="307">
                        <c:v>30382.336805555555</c:v>
                      </c:pt>
                      <c:pt idx="308">
                        <c:v>30403.336805555555</c:v>
                      </c:pt>
                      <c:pt idx="309">
                        <c:v>30410.332638888889</c:v>
                      </c:pt>
                      <c:pt idx="310">
                        <c:v>30438.333333333332</c:v>
                      </c:pt>
                      <c:pt idx="311">
                        <c:v>30445.333333333332</c:v>
                      </c:pt>
                      <c:pt idx="312">
                        <c:v>30452.333333333332</c:v>
                      </c:pt>
                      <c:pt idx="313">
                        <c:v>30459.333333333332</c:v>
                      </c:pt>
                      <c:pt idx="314">
                        <c:v>30480.302083333332</c:v>
                      </c:pt>
                      <c:pt idx="315">
                        <c:v>30487.291666666668</c:v>
                      </c:pt>
                      <c:pt idx="316">
                        <c:v>30508.333333333332</c:v>
                      </c:pt>
                      <c:pt idx="317">
                        <c:v>30515.333333333332</c:v>
                      </c:pt>
                      <c:pt idx="318">
                        <c:v>30522.333333333332</c:v>
                      </c:pt>
                      <c:pt idx="319">
                        <c:v>30529.333333333332</c:v>
                      </c:pt>
                      <c:pt idx="320">
                        <c:v>30536.333333333332</c:v>
                      </c:pt>
                      <c:pt idx="321">
                        <c:v>30543.333333333332</c:v>
                      </c:pt>
                      <c:pt idx="322">
                        <c:v>30550.333333333332</c:v>
                      </c:pt>
                      <c:pt idx="323">
                        <c:v>30557.333333333332</c:v>
                      </c:pt>
                      <c:pt idx="324">
                        <c:v>30585.333333333332</c:v>
                      </c:pt>
                      <c:pt idx="325">
                        <c:v>30592.333333333332</c:v>
                      </c:pt>
                      <c:pt idx="326">
                        <c:v>30599.34375</c:v>
                      </c:pt>
                      <c:pt idx="327">
                        <c:v>30606.333333333332</c:v>
                      </c:pt>
                      <c:pt idx="328">
                        <c:v>30641.34375</c:v>
                      </c:pt>
                      <c:pt idx="329">
                        <c:v>30648.333333333332</c:v>
                      </c:pt>
                      <c:pt idx="330">
                        <c:v>30732.333333333332</c:v>
                      </c:pt>
                      <c:pt idx="331">
                        <c:v>30760.333333333332</c:v>
                      </c:pt>
                      <c:pt idx="332">
                        <c:v>30767.333333333332</c:v>
                      </c:pt>
                      <c:pt idx="333">
                        <c:v>30774.333333333332</c:v>
                      </c:pt>
                      <c:pt idx="334">
                        <c:v>30802.333333333332</c:v>
                      </c:pt>
                      <c:pt idx="335">
                        <c:v>30809.333333333332</c:v>
                      </c:pt>
                      <c:pt idx="336">
                        <c:v>30816.335416666665</c:v>
                      </c:pt>
                      <c:pt idx="337">
                        <c:v>30837.322916666668</c:v>
                      </c:pt>
                      <c:pt idx="338">
                        <c:v>30851.416666666668</c:v>
                      </c:pt>
                      <c:pt idx="339">
                        <c:v>30893.5</c:v>
                      </c:pt>
                      <c:pt idx="340">
                        <c:v>30900.333333333332</c:v>
                      </c:pt>
                      <c:pt idx="341">
                        <c:v>30907.34375</c:v>
                      </c:pt>
                      <c:pt idx="342">
                        <c:v>30914.333333333332</c:v>
                      </c:pt>
                      <c:pt idx="343">
                        <c:v>30921.34375</c:v>
                      </c:pt>
                      <c:pt idx="344">
                        <c:v>30949.333333333332</c:v>
                      </c:pt>
                      <c:pt idx="345">
                        <c:v>30956.333333333332</c:v>
                      </c:pt>
                      <c:pt idx="346">
                        <c:v>30984.333333333332</c:v>
                      </c:pt>
                      <c:pt idx="347">
                        <c:v>31012.333333333332</c:v>
                      </c:pt>
                      <c:pt idx="348">
                        <c:v>31040.416666666668</c:v>
                      </c:pt>
                      <c:pt idx="349">
                        <c:v>31047.416666666668</c:v>
                      </c:pt>
                      <c:pt idx="350">
                        <c:v>31075.416666666668</c:v>
                      </c:pt>
                      <c:pt idx="351">
                        <c:v>31089.416666666668</c:v>
                      </c:pt>
                      <c:pt idx="352">
                        <c:v>31110.333333333332</c:v>
                      </c:pt>
                      <c:pt idx="353">
                        <c:v>31138.333333333332</c:v>
                      </c:pt>
                      <c:pt idx="354">
                        <c:v>31145.333333333332</c:v>
                      </c:pt>
                      <c:pt idx="355">
                        <c:v>31166.333333333332</c:v>
                      </c:pt>
                      <c:pt idx="356">
                        <c:v>31173.333333333332</c:v>
                      </c:pt>
                      <c:pt idx="357">
                        <c:v>31180.333333333332</c:v>
                      </c:pt>
                      <c:pt idx="358">
                        <c:v>31187.333333333332</c:v>
                      </c:pt>
                      <c:pt idx="359">
                        <c:v>31194.333333333332</c:v>
                      </c:pt>
                      <c:pt idx="360">
                        <c:v>31215.333333333332</c:v>
                      </c:pt>
                      <c:pt idx="361">
                        <c:v>31222.333333333332</c:v>
                      </c:pt>
                      <c:pt idx="362">
                        <c:v>31229.333333333332</c:v>
                      </c:pt>
                      <c:pt idx="363">
                        <c:v>31250.333333333332</c:v>
                      </c:pt>
                      <c:pt idx="364">
                        <c:v>31257.333333333332</c:v>
                      </c:pt>
                      <c:pt idx="365">
                        <c:v>31264.291666666668</c:v>
                      </c:pt>
                      <c:pt idx="366">
                        <c:v>31285.291666666668</c:v>
                      </c:pt>
                      <c:pt idx="367">
                        <c:v>31313.333333333332</c:v>
                      </c:pt>
                      <c:pt idx="368">
                        <c:v>31320.333333333332</c:v>
                      </c:pt>
                      <c:pt idx="369">
                        <c:v>31348.333333333332</c:v>
                      </c:pt>
                      <c:pt idx="370">
                        <c:v>31355.333333333332</c:v>
                      </c:pt>
                      <c:pt idx="371">
                        <c:v>31362.333333333332</c:v>
                      </c:pt>
                      <c:pt idx="372">
                        <c:v>31383.333333333332</c:v>
                      </c:pt>
                      <c:pt idx="373">
                        <c:v>31390.333333333332</c:v>
                      </c:pt>
                      <c:pt idx="374">
                        <c:v>31404.333333333332</c:v>
                      </c:pt>
                      <c:pt idx="375">
                        <c:v>31411.333333333332</c:v>
                      </c:pt>
                      <c:pt idx="376">
                        <c:v>31418.333333333332</c:v>
                      </c:pt>
                      <c:pt idx="377">
                        <c:v>31425.333333333332</c:v>
                      </c:pt>
                      <c:pt idx="378">
                        <c:v>31432.333333333332</c:v>
                      </c:pt>
                      <c:pt idx="379">
                        <c:v>31439.333333333332</c:v>
                      </c:pt>
                      <c:pt idx="380">
                        <c:v>31446.333333333332</c:v>
                      </c:pt>
                      <c:pt idx="381">
                        <c:v>31453.333333333332</c:v>
                      </c:pt>
                      <c:pt idx="382">
                        <c:v>31460.333333333332</c:v>
                      </c:pt>
                      <c:pt idx="383">
                        <c:v>31467.333333333332</c:v>
                      </c:pt>
                      <c:pt idx="384">
                        <c:v>31474.333333333332</c:v>
                      </c:pt>
                      <c:pt idx="385">
                        <c:v>31481.333333333332</c:v>
                      </c:pt>
                      <c:pt idx="386">
                        <c:v>31488.333333333332</c:v>
                      </c:pt>
                      <c:pt idx="387">
                        <c:v>31495.333333333332</c:v>
                      </c:pt>
                      <c:pt idx="388">
                        <c:v>31502.3125</c:v>
                      </c:pt>
                      <c:pt idx="389">
                        <c:v>31509.333333333332</c:v>
                      </c:pt>
                      <c:pt idx="390">
                        <c:v>31516.3125</c:v>
                      </c:pt>
                      <c:pt idx="391">
                        <c:v>31523.333333333332</c:v>
                      </c:pt>
                      <c:pt idx="392">
                        <c:v>31530.333333333332</c:v>
                      </c:pt>
                      <c:pt idx="393">
                        <c:v>31537.333333333332</c:v>
                      </c:pt>
                      <c:pt idx="394">
                        <c:v>31544.333333333332</c:v>
                      </c:pt>
                      <c:pt idx="395">
                        <c:v>31551.333333333332</c:v>
                      </c:pt>
                      <c:pt idx="396">
                        <c:v>31558.333333333332</c:v>
                      </c:pt>
                      <c:pt idx="397">
                        <c:v>31565.333333333332</c:v>
                      </c:pt>
                      <c:pt idx="398">
                        <c:v>31572.333333333332</c:v>
                      </c:pt>
                      <c:pt idx="399">
                        <c:v>31579.333333333332</c:v>
                      </c:pt>
                      <c:pt idx="400">
                        <c:v>31586.333333333332</c:v>
                      </c:pt>
                      <c:pt idx="401">
                        <c:v>31593.333333333332</c:v>
                      </c:pt>
                      <c:pt idx="402">
                        <c:v>31600.333333333332</c:v>
                      </c:pt>
                      <c:pt idx="403">
                        <c:v>31607.333333333332</c:v>
                      </c:pt>
                      <c:pt idx="404">
                        <c:v>31614.333333333332</c:v>
                      </c:pt>
                      <c:pt idx="405">
                        <c:v>31621.333333333332</c:v>
                      </c:pt>
                      <c:pt idx="406">
                        <c:v>31628.333333333332</c:v>
                      </c:pt>
                      <c:pt idx="407">
                        <c:v>31635.333333333332</c:v>
                      </c:pt>
                      <c:pt idx="408">
                        <c:v>31642.333333333332</c:v>
                      </c:pt>
                      <c:pt idx="409">
                        <c:v>31649.333333333332</c:v>
                      </c:pt>
                      <c:pt idx="410">
                        <c:v>31656.333333333332</c:v>
                      </c:pt>
                      <c:pt idx="411">
                        <c:v>31663.333333333332</c:v>
                      </c:pt>
                      <c:pt idx="412">
                        <c:v>31673.333333333332</c:v>
                      </c:pt>
                      <c:pt idx="413">
                        <c:v>31677.333333333332</c:v>
                      </c:pt>
                      <c:pt idx="414">
                        <c:v>31684.5</c:v>
                      </c:pt>
                      <c:pt idx="415">
                        <c:v>31691.5</c:v>
                      </c:pt>
                      <c:pt idx="416">
                        <c:v>31698.527777777777</c:v>
                      </c:pt>
                      <c:pt idx="417">
                        <c:v>31705.53125</c:v>
                      </c:pt>
                      <c:pt idx="418">
                        <c:v>31719.333333333332</c:v>
                      </c:pt>
                      <c:pt idx="419">
                        <c:v>31726.333333333332</c:v>
                      </c:pt>
                      <c:pt idx="420">
                        <c:v>31733.333333333332</c:v>
                      </c:pt>
                      <c:pt idx="421">
                        <c:v>31740.333333333332</c:v>
                      </c:pt>
                      <c:pt idx="422">
                        <c:v>31743.333333333332</c:v>
                      </c:pt>
                      <c:pt idx="423">
                        <c:v>31747.333333333332</c:v>
                      </c:pt>
                      <c:pt idx="424">
                        <c:v>31754.333333333332</c:v>
                      </c:pt>
                      <c:pt idx="425">
                        <c:v>31761.333333333332</c:v>
                      </c:pt>
                      <c:pt idx="426">
                        <c:v>31768.333333333332</c:v>
                      </c:pt>
                      <c:pt idx="427">
                        <c:v>31775.333333333332</c:v>
                      </c:pt>
                      <c:pt idx="428">
                        <c:v>31782.333333333332</c:v>
                      </c:pt>
                      <c:pt idx="429">
                        <c:v>31789.333333333332</c:v>
                      </c:pt>
                      <c:pt idx="430">
                        <c:v>31796.333333333332</c:v>
                      </c:pt>
                      <c:pt idx="431">
                        <c:v>31803.333333333332</c:v>
                      </c:pt>
                      <c:pt idx="432">
                        <c:v>31810.333333333332</c:v>
                      </c:pt>
                      <c:pt idx="433">
                        <c:v>31817.333333333332</c:v>
                      </c:pt>
                      <c:pt idx="434">
                        <c:v>31824.333333333332</c:v>
                      </c:pt>
                      <c:pt idx="435">
                        <c:v>31831.333333333332</c:v>
                      </c:pt>
                      <c:pt idx="436">
                        <c:v>31838.333333333332</c:v>
                      </c:pt>
                      <c:pt idx="437">
                        <c:v>31845.333333333332</c:v>
                      </c:pt>
                      <c:pt idx="438">
                        <c:v>31852.333333333332</c:v>
                      </c:pt>
                      <c:pt idx="439">
                        <c:v>31859.333333333332</c:v>
                      </c:pt>
                      <c:pt idx="440">
                        <c:v>31866.333333333332</c:v>
                      </c:pt>
                      <c:pt idx="441">
                        <c:v>31873.333333333332</c:v>
                      </c:pt>
                      <c:pt idx="442">
                        <c:v>31880.333333333332</c:v>
                      </c:pt>
                      <c:pt idx="443">
                        <c:v>31887.333333333332</c:v>
                      </c:pt>
                      <c:pt idx="444">
                        <c:v>31894.333333333332</c:v>
                      </c:pt>
                      <c:pt idx="445">
                        <c:v>31901.333333333332</c:v>
                      </c:pt>
                      <c:pt idx="446">
                        <c:v>31908.333333333332</c:v>
                      </c:pt>
                      <c:pt idx="447">
                        <c:v>31915.333333333332</c:v>
                      </c:pt>
                      <c:pt idx="448">
                        <c:v>31922.333333333332</c:v>
                      </c:pt>
                      <c:pt idx="449">
                        <c:v>31929.333333333332</c:v>
                      </c:pt>
                      <c:pt idx="450">
                        <c:v>31936.333333333332</c:v>
                      </c:pt>
                      <c:pt idx="451">
                        <c:v>31943.333333333332</c:v>
                      </c:pt>
                      <c:pt idx="452">
                        <c:v>31950.333333333332</c:v>
                      </c:pt>
                      <c:pt idx="453">
                        <c:v>31957.333333333332</c:v>
                      </c:pt>
                      <c:pt idx="454">
                        <c:v>31964.333333333332</c:v>
                      </c:pt>
                      <c:pt idx="455">
                        <c:v>31971.333333333332</c:v>
                      </c:pt>
                      <c:pt idx="456">
                        <c:v>31978.333333333332</c:v>
                      </c:pt>
                      <c:pt idx="457">
                        <c:v>31985.333333333332</c:v>
                      </c:pt>
                      <c:pt idx="458">
                        <c:v>32020.333333333332</c:v>
                      </c:pt>
                      <c:pt idx="459">
                        <c:v>32027.333333333332</c:v>
                      </c:pt>
                      <c:pt idx="460">
                        <c:v>32034.333333333332</c:v>
                      </c:pt>
                      <c:pt idx="461">
                        <c:v>32041.333333333332</c:v>
                      </c:pt>
                      <c:pt idx="462">
                        <c:v>32048.333333333332</c:v>
                      </c:pt>
                      <c:pt idx="463">
                        <c:v>32055.333333333332</c:v>
                      </c:pt>
                      <c:pt idx="464">
                        <c:v>32062.333333333332</c:v>
                      </c:pt>
                      <c:pt idx="465">
                        <c:v>32069.333333333332</c:v>
                      </c:pt>
                      <c:pt idx="466">
                        <c:v>32076.333333333332</c:v>
                      </c:pt>
                      <c:pt idx="467">
                        <c:v>32083.333333333332</c:v>
                      </c:pt>
                      <c:pt idx="468">
                        <c:v>32090.333333333332</c:v>
                      </c:pt>
                      <c:pt idx="469">
                        <c:v>32097.333333333332</c:v>
                      </c:pt>
                      <c:pt idx="470">
                        <c:v>32104.333333333332</c:v>
                      </c:pt>
                      <c:pt idx="471">
                        <c:v>32111.333333333332</c:v>
                      </c:pt>
                      <c:pt idx="472">
                        <c:v>32118.333333333332</c:v>
                      </c:pt>
                      <c:pt idx="473">
                        <c:v>32125.333333333332</c:v>
                      </c:pt>
                      <c:pt idx="474">
                        <c:v>32146.625</c:v>
                      </c:pt>
                      <c:pt idx="475">
                        <c:v>32153.520833333332</c:v>
                      </c:pt>
                      <c:pt idx="476">
                        <c:v>32160.333333333332</c:v>
                      </c:pt>
                      <c:pt idx="477">
                        <c:v>32167.333333333332</c:v>
                      </c:pt>
                      <c:pt idx="478">
                        <c:v>32174.333333333332</c:v>
                      </c:pt>
                      <c:pt idx="479">
                        <c:v>32181.333333333332</c:v>
                      </c:pt>
                      <c:pt idx="480">
                        <c:v>32188.333333333332</c:v>
                      </c:pt>
                      <c:pt idx="481">
                        <c:v>32195.333333333332</c:v>
                      </c:pt>
                      <c:pt idx="482">
                        <c:v>32202.333333333332</c:v>
                      </c:pt>
                      <c:pt idx="483">
                        <c:v>32209.333333333332</c:v>
                      </c:pt>
                      <c:pt idx="484">
                        <c:v>32216.333333333332</c:v>
                      </c:pt>
                      <c:pt idx="485">
                        <c:v>32223.333333333332</c:v>
                      </c:pt>
                      <c:pt idx="486">
                        <c:v>32293.333333333332</c:v>
                      </c:pt>
                      <c:pt idx="487">
                        <c:v>32300.333333333332</c:v>
                      </c:pt>
                      <c:pt idx="488">
                        <c:v>32321.333333333332</c:v>
                      </c:pt>
                      <c:pt idx="489">
                        <c:v>32328.333333333332</c:v>
                      </c:pt>
                      <c:pt idx="490">
                        <c:v>32335.333333333332</c:v>
                      </c:pt>
                      <c:pt idx="491">
                        <c:v>32342.333333333332</c:v>
                      </c:pt>
                      <c:pt idx="492">
                        <c:v>32349.5</c:v>
                      </c:pt>
                      <c:pt idx="493">
                        <c:v>32356.5</c:v>
                      </c:pt>
                      <c:pt idx="494">
                        <c:v>32377.333333333332</c:v>
                      </c:pt>
                      <c:pt idx="495">
                        <c:v>32384.333333333332</c:v>
                      </c:pt>
                      <c:pt idx="496">
                        <c:v>32405.325694444444</c:v>
                      </c:pt>
                      <c:pt idx="497">
                        <c:v>32412.326388888891</c:v>
                      </c:pt>
                      <c:pt idx="498">
                        <c:v>32426.326388888891</c:v>
                      </c:pt>
                      <c:pt idx="499">
                        <c:v>32447.333333333332</c:v>
                      </c:pt>
                      <c:pt idx="500">
                        <c:v>32475.333333333332</c:v>
                      </c:pt>
                      <c:pt idx="501">
                        <c:v>32504.333333333332</c:v>
                      </c:pt>
                      <c:pt idx="502">
                        <c:v>32559.333333333332</c:v>
                      </c:pt>
                      <c:pt idx="503">
                        <c:v>32587.333333333332</c:v>
                      </c:pt>
                      <c:pt idx="504">
                        <c:v>32615.3125</c:v>
                      </c:pt>
                      <c:pt idx="505">
                        <c:v>32622.291666666668</c:v>
                      </c:pt>
                      <c:pt idx="506">
                        <c:v>32629.333333333332</c:v>
                      </c:pt>
                      <c:pt idx="507">
                        <c:v>32636.333333333332</c:v>
                      </c:pt>
                      <c:pt idx="508">
                        <c:v>32657.333333333332</c:v>
                      </c:pt>
                      <c:pt idx="509">
                        <c:v>32664.333333333332</c:v>
                      </c:pt>
                      <c:pt idx="510">
                        <c:v>32678.333333333332</c:v>
                      </c:pt>
                      <c:pt idx="511">
                        <c:v>32685.333333333332</c:v>
                      </c:pt>
                      <c:pt idx="512">
                        <c:v>32692.333333333332</c:v>
                      </c:pt>
                      <c:pt idx="513">
                        <c:v>32706.333333333332</c:v>
                      </c:pt>
                      <c:pt idx="514">
                        <c:v>32713.333333333332</c:v>
                      </c:pt>
                      <c:pt idx="515">
                        <c:v>32727.333333333332</c:v>
                      </c:pt>
                      <c:pt idx="516">
                        <c:v>32734.333333333332</c:v>
                      </c:pt>
                      <c:pt idx="517">
                        <c:v>32741.333333333332</c:v>
                      </c:pt>
                      <c:pt idx="518">
                        <c:v>32776.333333333336</c:v>
                      </c:pt>
                      <c:pt idx="519">
                        <c:v>32790.333333333336</c:v>
                      </c:pt>
                      <c:pt idx="520">
                        <c:v>32818.333333333336</c:v>
                      </c:pt>
                      <c:pt idx="521">
                        <c:v>32832.333333333336</c:v>
                      </c:pt>
                      <c:pt idx="522">
                        <c:v>32867.333333333336</c:v>
                      </c:pt>
                      <c:pt idx="523">
                        <c:v>32958.458333333336</c:v>
                      </c:pt>
                      <c:pt idx="524">
                        <c:v>32986.333333333336</c:v>
                      </c:pt>
                      <c:pt idx="525">
                        <c:v>33000.333333333336</c:v>
                      </c:pt>
                      <c:pt idx="526">
                        <c:v>33014.333333333336</c:v>
                      </c:pt>
                      <c:pt idx="527">
                        <c:v>33049.375</c:v>
                      </c:pt>
                      <c:pt idx="528">
                        <c:v>33056.375</c:v>
                      </c:pt>
                      <c:pt idx="529">
                        <c:v>33098.333333333336</c:v>
                      </c:pt>
                      <c:pt idx="530">
                        <c:v>33140.333333333336</c:v>
                      </c:pt>
                      <c:pt idx="531">
                        <c:v>33231.333333333336</c:v>
                      </c:pt>
                      <c:pt idx="532">
                        <c:v>33322.333333333336</c:v>
                      </c:pt>
                      <c:pt idx="533">
                        <c:v>33357.333333333336</c:v>
                      </c:pt>
                      <c:pt idx="534">
                        <c:v>33371.333333333336</c:v>
                      </c:pt>
                      <c:pt idx="535">
                        <c:v>33378.333333333336</c:v>
                      </c:pt>
                      <c:pt idx="536">
                        <c:v>33413.333333333336</c:v>
                      </c:pt>
                      <c:pt idx="537">
                        <c:v>33420.333333333336</c:v>
                      </c:pt>
                      <c:pt idx="538">
                        <c:v>33420.34097222222</c:v>
                      </c:pt>
                      <c:pt idx="539">
                        <c:v>33427.333333333336</c:v>
                      </c:pt>
                      <c:pt idx="540">
                        <c:v>33434.333333333336</c:v>
                      </c:pt>
                      <c:pt idx="541">
                        <c:v>33448.333333333336</c:v>
                      </c:pt>
                      <c:pt idx="542">
                        <c:v>33455.333333333336</c:v>
                      </c:pt>
                      <c:pt idx="543">
                        <c:v>33462.333333333336</c:v>
                      </c:pt>
                      <c:pt idx="544">
                        <c:v>33469.333333333336</c:v>
                      </c:pt>
                      <c:pt idx="545">
                        <c:v>33476.333333333336</c:v>
                      </c:pt>
                      <c:pt idx="546">
                        <c:v>33482.333333333336</c:v>
                      </c:pt>
                      <c:pt idx="547">
                        <c:v>33489.333333333336</c:v>
                      </c:pt>
                      <c:pt idx="548">
                        <c:v>33496.333333333336</c:v>
                      </c:pt>
                      <c:pt idx="549">
                        <c:v>33503.333333333336</c:v>
                      </c:pt>
                      <c:pt idx="550">
                        <c:v>33518.333333333336</c:v>
                      </c:pt>
                      <c:pt idx="551">
                        <c:v>33525.333333333336</c:v>
                      </c:pt>
                      <c:pt idx="552">
                        <c:v>33525.583333333336</c:v>
                      </c:pt>
                      <c:pt idx="553">
                        <c:v>33532.333333333336</c:v>
                      </c:pt>
                      <c:pt idx="554">
                        <c:v>33532.356249999997</c:v>
                      </c:pt>
                      <c:pt idx="555">
                        <c:v>33539.333333333336</c:v>
                      </c:pt>
                      <c:pt idx="556">
                        <c:v>33553.333333333336</c:v>
                      </c:pt>
                      <c:pt idx="557">
                        <c:v>33560.333333333336</c:v>
                      </c:pt>
                      <c:pt idx="558">
                        <c:v>33567.333333333336</c:v>
                      </c:pt>
                      <c:pt idx="559">
                        <c:v>33573.333333333336</c:v>
                      </c:pt>
                      <c:pt idx="560">
                        <c:v>33576.333333333336</c:v>
                      </c:pt>
                      <c:pt idx="561">
                        <c:v>33580.333333333336</c:v>
                      </c:pt>
                      <c:pt idx="562">
                        <c:v>33596.333333333336</c:v>
                      </c:pt>
                      <c:pt idx="563">
                        <c:v>33603.25</c:v>
                      </c:pt>
                      <c:pt idx="564">
                        <c:v>33610.333333333336</c:v>
                      </c:pt>
                      <c:pt idx="565">
                        <c:v>33617.333333333336</c:v>
                      </c:pt>
                      <c:pt idx="566">
                        <c:v>33624.333333333336</c:v>
                      </c:pt>
                      <c:pt idx="567">
                        <c:v>33638.333333333336</c:v>
                      </c:pt>
                      <c:pt idx="568">
                        <c:v>33645.333333333336</c:v>
                      </c:pt>
                      <c:pt idx="569">
                        <c:v>33652.25</c:v>
                      </c:pt>
                      <c:pt idx="570">
                        <c:v>33659.333333333336</c:v>
                      </c:pt>
                      <c:pt idx="571">
                        <c:v>33701.333333333336</c:v>
                      </c:pt>
                      <c:pt idx="572">
                        <c:v>33708.333333333336</c:v>
                      </c:pt>
                      <c:pt idx="573">
                        <c:v>33722.333333333336</c:v>
                      </c:pt>
                      <c:pt idx="574">
                        <c:v>33910.532638888886</c:v>
                      </c:pt>
                      <c:pt idx="575">
                        <c:v>33938.535416666666</c:v>
                      </c:pt>
                      <c:pt idx="576">
                        <c:v>33973.541666666664</c:v>
                      </c:pt>
                      <c:pt idx="577">
                        <c:v>34001.416666666664</c:v>
                      </c:pt>
                      <c:pt idx="578">
                        <c:v>34029.534722222219</c:v>
                      </c:pt>
                      <c:pt idx="579">
                        <c:v>34064.549305555556</c:v>
                      </c:pt>
                      <c:pt idx="580">
                        <c:v>34092.569444444445</c:v>
                      </c:pt>
                      <c:pt idx="581">
                        <c:v>34120.511805555558</c:v>
                      </c:pt>
                      <c:pt idx="582">
                        <c:v>34155.556250000001</c:v>
                      </c:pt>
                      <c:pt idx="583">
                        <c:v>34183.546527777777</c:v>
                      </c:pt>
                      <c:pt idx="584">
                        <c:v>34218.525694444441</c:v>
                      </c:pt>
                      <c:pt idx="585">
                        <c:v>34246.55972222222</c:v>
                      </c:pt>
                      <c:pt idx="586">
                        <c:v>34274.563888888886</c:v>
                      </c:pt>
                      <c:pt idx="587">
                        <c:v>34302.564583333333</c:v>
                      </c:pt>
                      <c:pt idx="588">
                        <c:v>34337.576388888891</c:v>
                      </c:pt>
                      <c:pt idx="589">
                        <c:v>34365.575694444444</c:v>
                      </c:pt>
                      <c:pt idx="590">
                        <c:v>34393.636111111111</c:v>
                      </c:pt>
                      <c:pt idx="591">
                        <c:v>34428.568749999999</c:v>
                      </c:pt>
                      <c:pt idx="592">
                        <c:v>34456.563888888886</c:v>
                      </c:pt>
                      <c:pt idx="593">
                        <c:v>34484.572222222225</c:v>
                      </c:pt>
                      <c:pt idx="594">
                        <c:v>34519.574999999997</c:v>
                      </c:pt>
                      <c:pt idx="595">
                        <c:v>34547.546527777777</c:v>
                      </c:pt>
                      <c:pt idx="596">
                        <c:v>34613.3125</c:v>
                      </c:pt>
                      <c:pt idx="597">
                        <c:v>34627.328472222223</c:v>
                      </c:pt>
                      <c:pt idx="598">
                        <c:v>34641.368055555555</c:v>
                      </c:pt>
                      <c:pt idx="599">
                        <c:v>34655.324305555558</c:v>
                      </c:pt>
                      <c:pt idx="600">
                        <c:v>34669.359027777777</c:v>
                      </c:pt>
                      <c:pt idx="601">
                        <c:v>34676.343055555553</c:v>
                      </c:pt>
                      <c:pt idx="602">
                        <c:v>34683.300000000003</c:v>
                      </c:pt>
                      <c:pt idx="603">
                        <c:v>34690.427083333336</c:v>
                      </c:pt>
                      <c:pt idx="604">
                        <c:v>34697.320833333331</c:v>
                      </c:pt>
                      <c:pt idx="605">
                        <c:v>34711.324305555558</c:v>
                      </c:pt>
                      <c:pt idx="606">
                        <c:v>34725.449305555558</c:v>
                      </c:pt>
                      <c:pt idx="607">
                        <c:v>34739.324305555558</c:v>
                      </c:pt>
                      <c:pt idx="608">
                        <c:v>34753.320138888892</c:v>
                      </c:pt>
                      <c:pt idx="609">
                        <c:v>34767.425000000003</c:v>
                      </c:pt>
                      <c:pt idx="610">
                        <c:v>34781.351388888892</c:v>
                      </c:pt>
                      <c:pt idx="611">
                        <c:v>34795.343055555553</c:v>
                      </c:pt>
                      <c:pt idx="612">
                        <c:v>34809.331944444442</c:v>
                      </c:pt>
                      <c:pt idx="613">
                        <c:v>34823.357638888891</c:v>
                      </c:pt>
                      <c:pt idx="614">
                        <c:v>34837.328472222223</c:v>
                      </c:pt>
                      <c:pt idx="615">
                        <c:v>34851.336805555555</c:v>
                      </c:pt>
                      <c:pt idx="616">
                        <c:v>34865.361111111109</c:v>
                      </c:pt>
                      <c:pt idx="617">
                        <c:v>34879.357638888891</c:v>
                      </c:pt>
                      <c:pt idx="618">
                        <c:v>34893.345138888886</c:v>
                      </c:pt>
                      <c:pt idx="619">
                        <c:v>34907.377083333333</c:v>
                      </c:pt>
                      <c:pt idx="620">
                        <c:v>34911.677083333336</c:v>
                      </c:pt>
                      <c:pt idx="621">
                        <c:v>34921.338194444441</c:v>
                      </c:pt>
                      <c:pt idx="622">
                        <c:v>34935.353472222225</c:v>
                      </c:pt>
                      <c:pt idx="623">
                        <c:v>34946.363888888889</c:v>
                      </c:pt>
                      <c:pt idx="624">
                        <c:v>34963.328472222223</c:v>
                      </c:pt>
                      <c:pt idx="625">
                        <c:v>34977.285416666666</c:v>
                      </c:pt>
                      <c:pt idx="626">
                        <c:v>34998.35</c:v>
                      </c:pt>
                      <c:pt idx="627">
                        <c:v>35005.390972222223</c:v>
                      </c:pt>
                      <c:pt idx="628">
                        <c:v>35019.309027777781</c:v>
                      </c:pt>
                      <c:pt idx="629">
                        <c:v>35033.319444444445</c:v>
                      </c:pt>
                      <c:pt idx="630">
                        <c:v>35047.354861111111</c:v>
                      </c:pt>
                      <c:pt idx="631">
                        <c:v>35061.335416666669</c:v>
                      </c:pt>
                      <c:pt idx="632">
                        <c:v>35075.3125</c:v>
                      </c:pt>
                      <c:pt idx="633">
                        <c:v>35089.326388888891</c:v>
                      </c:pt>
                      <c:pt idx="634">
                        <c:v>35117.237500000003</c:v>
                      </c:pt>
                      <c:pt idx="635">
                        <c:v>35126.364583333336</c:v>
                      </c:pt>
                      <c:pt idx="636">
                        <c:v>35131.323611111111</c:v>
                      </c:pt>
                      <c:pt idx="637">
                        <c:v>35145.416666666664</c:v>
                      </c:pt>
                      <c:pt idx="638">
                        <c:v>35159.313888888886</c:v>
                      </c:pt>
                      <c:pt idx="639">
                        <c:v>35173.363888888889</c:v>
                      </c:pt>
                      <c:pt idx="640">
                        <c:v>35201.359027777777</c:v>
                      </c:pt>
                      <c:pt idx="641">
                        <c:v>35215.350694444445</c:v>
                      </c:pt>
                      <c:pt idx="642">
                        <c:v>35257.381249999999</c:v>
                      </c:pt>
                      <c:pt idx="643">
                        <c:v>35285.361805555556</c:v>
                      </c:pt>
                      <c:pt idx="644">
                        <c:v>35299.319444444445</c:v>
                      </c:pt>
                      <c:pt idx="645">
                        <c:v>35313.375</c:v>
                      </c:pt>
                      <c:pt idx="646">
                        <c:v>35327.353472222225</c:v>
                      </c:pt>
                      <c:pt idx="647">
                        <c:v>35341.313888888886</c:v>
                      </c:pt>
                      <c:pt idx="648">
                        <c:v>35355.357638888891</c:v>
                      </c:pt>
                      <c:pt idx="649">
                        <c:v>35369.306250000001</c:v>
                      </c:pt>
                      <c:pt idx="650">
                        <c:v>35383.282638888886</c:v>
                      </c:pt>
                      <c:pt idx="651">
                        <c:v>35383.282638888886</c:v>
                      </c:pt>
                      <c:pt idx="652">
                        <c:v>35383.282638888886</c:v>
                      </c:pt>
                      <c:pt idx="653">
                        <c:v>35397.325694444444</c:v>
                      </c:pt>
                      <c:pt idx="654">
                        <c:v>35397.325694444444</c:v>
                      </c:pt>
                      <c:pt idx="655">
                        <c:v>35397.325694444444</c:v>
                      </c:pt>
                      <c:pt idx="656">
                        <c:v>35411.427777777775</c:v>
                      </c:pt>
                      <c:pt idx="657">
                        <c:v>35411.427777777775</c:v>
                      </c:pt>
                      <c:pt idx="658">
                        <c:v>35411.427777777775</c:v>
                      </c:pt>
                      <c:pt idx="659">
                        <c:v>35425.618750000001</c:v>
                      </c:pt>
                      <c:pt idx="660">
                        <c:v>35453.383333333331</c:v>
                      </c:pt>
                      <c:pt idx="661">
                        <c:v>35453.383333333331</c:v>
                      </c:pt>
                      <c:pt idx="662">
                        <c:v>35453.383333333331</c:v>
                      </c:pt>
                      <c:pt idx="663">
                        <c:v>35467.331944444442</c:v>
                      </c:pt>
                      <c:pt idx="664">
                        <c:v>35481.338888888888</c:v>
                      </c:pt>
                      <c:pt idx="665">
                        <c:v>35481.338888888888</c:v>
                      </c:pt>
                      <c:pt idx="666">
                        <c:v>35481.338888888888</c:v>
                      </c:pt>
                      <c:pt idx="667">
                        <c:v>35495.413888888892</c:v>
                      </c:pt>
                      <c:pt idx="668">
                        <c:v>35495.413888888892</c:v>
                      </c:pt>
                      <c:pt idx="669">
                        <c:v>35495.413888888892</c:v>
                      </c:pt>
                      <c:pt idx="670">
                        <c:v>35509.353472222225</c:v>
                      </c:pt>
                      <c:pt idx="671">
                        <c:v>35509.353472222225</c:v>
                      </c:pt>
                      <c:pt idx="672">
                        <c:v>35509.353472222225</c:v>
                      </c:pt>
                      <c:pt idx="673">
                        <c:v>35523.37777777778</c:v>
                      </c:pt>
                      <c:pt idx="674">
                        <c:v>35537.397222222222</c:v>
                      </c:pt>
                      <c:pt idx="675">
                        <c:v>35551.368055555555</c:v>
                      </c:pt>
                      <c:pt idx="676">
                        <c:v>35565.390972222223</c:v>
                      </c:pt>
                      <c:pt idx="677">
                        <c:v>35579.396527777775</c:v>
                      </c:pt>
                      <c:pt idx="678">
                        <c:v>35593.395138888889</c:v>
                      </c:pt>
                      <c:pt idx="679">
                        <c:v>35607.375</c:v>
                      </c:pt>
                      <c:pt idx="680">
                        <c:v>35621.394444444442</c:v>
                      </c:pt>
                      <c:pt idx="681">
                        <c:v>35635.363194444442</c:v>
                      </c:pt>
                      <c:pt idx="682">
                        <c:v>35649.375</c:v>
                      </c:pt>
                      <c:pt idx="683">
                        <c:v>35653.614583333336</c:v>
                      </c:pt>
                      <c:pt idx="684">
                        <c:v>35663.379861111112</c:v>
                      </c:pt>
                      <c:pt idx="685">
                        <c:v>35677.406944444447</c:v>
                      </c:pt>
                      <c:pt idx="686">
                        <c:v>35691.352083333331</c:v>
                      </c:pt>
                      <c:pt idx="687">
                        <c:v>35705.457638888889</c:v>
                      </c:pt>
                      <c:pt idx="688">
                        <c:v>35719.356944444444</c:v>
                      </c:pt>
                      <c:pt idx="689">
                        <c:v>35733.343055555553</c:v>
                      </c:pt>
                      <c:pt idx="690">
                        <c:v>35747.305555555555</c:v>
                      </c:pt>
                      <c:pt idx="691">
                        <c:v>35761.372916666667</c:v>
                      </c:pt>
                      <c:pt idx="692">
                        <c:v>35775.273611111108</c:v>
                      </c:pt>
                      <c:pt idx="693">
                        <c:v>35789.318749999999</c:v>
                      </c:pt>
                      <c:pt idx="694">
                        <c:v>35803.275000000001</c:v>
                      </c:pt>
                      <c:pt idx="695">
                        <c:v>35817.320833333331</c:v>
                      </c:pt>
                      <c:pt idx="696">
                        <c:v>35831.362500000003</c:v>
                      </c:pt>
                      <c:pt idx="697">
                        <c:v>35845.395138888889</c:v>
                      </c:pt>
                      <c:pt idx="698">
                        <c:v>35859.335416666669</c:v>
                      </c:pt>
                      <c:pt idx="699">
                        <c:v>35873.35</c:v>
                      </c:pt>
                      <c:pt idx="700">
                        <c:v>35887.71597222222</c:v>
                      </c:pt>
                      <c:pt idx="701">
                        <c:v>35901.354166666664</c:v>
                      </c:pt>
                      <c:pt idx="702">
                        <c:v>35915.352777777778</c:v>
                      </c:pt>
                      <c:pt idx="703">
                        <c:v>35929.489583333336</c:v>
                      </c:pt>
                      <c:pt idx="704">
                        <c:v>35943.347222222219</c:v>
                      </c:pt>
                      <c:pt idx="705">
                        <c:v>35957.363888888889</c:v>
                      </c:pt>
                      <c:pt idx="706">
                        <c:v>35971.414583333331</c:v>
                      </c:pt>
                      <c:pt idx="707">
                        <c:v>35985.341666666667</c:v>
                      </c:pt>
                      <c:pt idx="708">
                        <c:v>35999.384722222225</c:v>
                      </c:pt>
                      <c:pt idx="709">
                        <c:v>36013.396527777775</c:v>
                      </c:pt>
                      <c:pt idx="710">
                        <c:v>36027.359722222223</c:v>
                      </c:pt>
                      <c:pt idx="711">
                        <c:v>36041.366666666669</c:v>
                      </c:pt>
                      <c:pt idx="712">
                        <c:v>36055.408333333333</c:v>
                      </c:pt>
                      <c:pt idx="713">
                        <c:v>36069.40347222222</c:v>
                      </c:pt>
                      <c:pt idx="714">
                        <c:v>36083.679166666669</c:v>
                      </c:pt>
                      <c:pt idx="715">
                        <c:v>36098.356249999997</c:v>
                      </c:pt>
                      <c:pt idx="716">
                        <c:v>36109.429861111108</c:v>
                      </c:pt>
                      <c:pt idx="717">
                        <c:v>36122.506944444445</c:v>
                      </c:pt>
                      <c:pt idx="718">
                        <c:v>36136.4375</c:v>
                      </c:pt>
                      <c:pt idx="719">
                        <c:v>36150.434027777781</c:v>
                      </c:pt>
                      <c:pt idx="720">
                        <c:v>36164.447916666664</c:v>
                      </c:pt>
                      <c:pt idx="721">
                        <c:v>36178.461805555555</c:v>
                      </c:pt>
                      <c:pt idx="722">
                        <c:v>36192.465277777781</c:v>
                      </c:pt>
                      <c:pt idx="723">
                        <c:v>36206.454861111109</c:v>
                      </c:pt>
                      <c:pt idx="724">
                        <c:v>36220.423611111109</c:v>
                      </c:pt>
                      <c:pt idx="725">
                        <c:v>36234.420138888891</c:v>
                      </c:pt>
                      <c:pt idx="726">
                        <c:v>36248.427083333336</c:v>
                      </c:pt>
                      <c:pt idx="727">
                        <c:v>36262.479166666664</c:v>
                      </c:pt>
                      <c:pt idx="728">
                        <c:v>36270.604861111111</c:v>
                      </c:pt>
                      <c:pt idx="729">
                        <c:v>36276.458333333336</c:v>
                      </c:pt>
                      <c:pt idx="730">
                        <c:v>36297.440972222219</c:v>
                      </c:pt>
                      <c:pt idx="731">
                        <c:v>36311.465277777781</c:v>
                      </c:pt>
                      <c:pt idx="732">
                        <c:v>36325.46875</c:v>
                      </c:pt>
                      <c:pt idx="733">
                        <c:v>36339.5625</c:v>
                      </c:pt>
                      <c:pt idx="734">
                        <c:v>36353.479166666664</c:v>
                      </c:pt>
                      <c:pt idx="735">
                        <c:v>36367.552083333336</c:v>
                      </c:pt>
                      <c:pt idx="736">
                        <c:v>36388.454861111109</c:v>
                      </c:pt>
                      <c:pt idx="737">
                        <c:v>36402.461805555555</c:v>
                      </c:pt>
                      <c:pt idx="738">
                        <c:v>36416.548611111109</c:v>
                      </c:pt>
                      <c:pt idx="739">
                        <c:v>36430.479166666664</c:v>
                      </c:pt>
                      <c:pt idx="740">
                        <c:v>36444.506944444445</c:v>
                      </c:pt>
                      <c:pt idx="741">
                        <c:v>36458.479166666664</c:v>
                      </c:pt>
                      <c:pt idx="742">
                        <c:v>36493.434027777781</c:v>
                      </c:pt>
                      <c:pt idx="743">
                        <c:v>36507.465277777781</c:v>
                      </c:pt>
                      <c:pt idx="744">
                        <c:v>36521.46875</c:v>
                      </c:pt>
                      <c:pt idx="745">
                        <c:v>36535.444444444445</c:v>
                      </c:pt>
                      <c:pt idx="746">
                        <c:v>36549.434027777781</c:v>
                      </c:pt>
                      <c:pt idx="747">
                        <c:v>36570.458333333336</c:v>
                      </c:pt>
                      <c:pt idx="748">
                        <c:v>36584.451388888891</c:v>
                      </c:pt>
                      <c:pt idx="749">
                        <c:v>36598.482638888891</c:v>
                      </c:pt>
                      <c:pt idx="750">
                        <c:v>36612.475694444445</c:v>
                      </c:pt>
                      <c:pt idx="751">
                        <c:v>36626.510416666664</c:v>
                      </c:pt>
                      <c:pt idx="752">
                        <c:v>36640.493055555555</c:v>
                      </c:pt>
                      <c:pt idx="753">
                        <c:v>36661.46875</c:v>
                      </c:pt>
                      <c:pt idx="754">
                        <c:v>36675.4375</c:v>
                      </c:pt>
                      <c:pt idx="755">
                        <c:v>36689.506944444445</c:v>
                      </c:pt>
                      <c:pt idx="756">
                        <c:v>36703.458333333336</c:v>
                      </c:pt>
                      <c:pt idx="757">
                        <c:v>36717.5625</c:v>
                      </c:pt>
                      <c:pt idx="758">
                        <c:v>36731.458333333336</c:v>
                      </c:pt>
                      <c:pt idx="759">
                        <c:v>36752.467361111114</c:v>
                      </c:pt>
                      <c:pt idx="760">
                        <c:v>36766.479166666664</c:v>
                      </c:pt>
                      <c:pt idx="761">
                        <c:v>36780.447916666664</c:v>
                      </c:pt>
                      <c:pt idx="762">
                        <c:v>36794.465277777781</c:v>
                      </c:pt>
                      <c:pt idx="763">
                        <c:v>36808.458333333336</c:v>
                      </c:pt>
                      <c:pt idx="764">
                        <c:v>36822.486111111109</c:v>
                      </c:pt>
                      <c:pt idx="765">
                        <c:v>36836.416666666664</c:v>
                      </c:pt>
                      <c:pt idx="766">
                        <c:v>36850.527777777781</c:v>
                      </c:pt>
                      <c:pt idx="767">
                        <c:v>36864.46875</c:v>
                      </c:pt>
                      <c:pt idx="768">
                        <c:v>36878.447916666664</c:v>
                      </c:pt>
                      <c:pt idx="769">
                        <c:v>36892.479166666664</c:v>
                      </c:pt>
                      <c:pt idx="770">
                        <c:v>36906.486111111109</c:v>
                      </c:pt>
                      <c:pt idx="771">
                        <c:v>36920.440972222219</c:v>
                      </c:pt>
                      <c:pt idx="772">
                        <c:v>36934.472222222219</c:v>
                      </c:pt>
                      <c:pt idx="773">
                        <c:v>36948.444444444445</c:v>
                      </c:pt>
                      <c:pt idx="774">
                        <c:v>36962.444444444445</c:v>
                      </c:pt>
                      <c:pt idx="775">
                        <c:v>36976.482638888891</c:v>
                      </c:pt>
                      <c:pt idx="776">
                        <c:v>36990.46875</c:v>
                      </c:pt>
                      <c:pt idx="777">
                        <c:v>37004.520833333336</c:v>
                      </c:pt>
                      <c:pt idx="778">
                        <c:v>37032.465277777781</c:v>
                      </c:pt>
                      <c:pt idx="779">
                        <c:v>37046.434027777781</c:v>
                      </c:pt>
                      <c:pt idx="780">
                        <c:v>37060.440972222219</c:v>
                      </c:pt>
                      <c:pt idx="781">
                        <c:v>37074.451388888891</c:v>
                      </c:pt>
                      <c:pt idx="782">
                        <c:v>37088.458333333336</c:v>
                      </c:pt>
                      <c:pt idx="783">
                        <c:v>37102.451388888891</c:v>
                      </c:pt>
                      <c:pt idx="784">
                        <c:v>37116.416666666664</c:v>
                      </c:pt>
                      <c:pt idx="785">
                        <c:v>37130.416666666664</c:v>
                      </c:pt>
                      <c:pt idx="786">
                        <c:v>37144.556250000001</c:v>
                      </c:pt>
                      <c:pt idx="787">
                        <c:v>37158.447916666664</c:v>
                      </c:pt>
                      <c:pt idx="788">
                        <c:v>37172.447916666664</c:v>
                      </c:pt>
                      <c:pt idx="789">
                        <c:v>37186.458333333336</c:v>
                      </c:pt>
                      <c:pt idx="790">
                        <c:v>37200.447916666664</c:v>
                      </c:pt>
                      <c:pt idx="791">
                        <c:v>37214.423611111109</c:v>
                      </c:pt>
                      <c:pt idx="792">
                        <c:v>37228.434027777781</c:v>
                      </c:pt>
                      <c:pt idx="793">
                        <c:v>37242.444444444445</c:v>
                      </c:pt>
                      <c:pt idx="794">
                        <c:v>37256.454861111109</c:v>
                      </c:pt>
                      <c:pt idx="795">
                        <c:v>37270.440972222219</c:v>
                      </c:pt>
                      <c:pt idx="796">
                        <c:v>37284.447916666664</c:v>
                      </c:pt>
                      <c:pt idx="797">
                        <c:v>37298.4375</c:v>
                      </c:pt>
                      <c:pt idx="798">
                        <c:v>37312.447916666664</c:v>
                      </c:pt>
                      <c:pt idx="799">
                        <c:v>37326.430555555555</c:v>
                      </c:pt>
                      <c:pt idx="800">
                        <c:v>37340.444444444445</c:v>
                      </c:pt>
                      <c:pt idx="801">
                        <c:v>37354.447916666664</c:v>
                      </c:pt>
                      <c:pt idx="802">
                        <c:v>37368.440972222219</c:v>
                      </c:pt>
                      <c:pt idx="803">
                        <c:v>37382.444444444445</c:v>
                      </c:pt>
                      <c:pt idx="804">
                        <c:v>37396.447916666664</c:v>
                      </c:pt>
                      <c:pt idx="805">
                        <c:v>37424.541666666664</c:v>
                      </c:pt>
                      <c:pt idx="806">
                        <c:v>37438.416666666664</c:v>
                      </c:pt>
                      <c:pt idx="807">
                        <c:v>37452.46875</c:v>
                      </c:pt>
                      <c:pt idx="808">
                        <c:v>37466.440972222219</c:v>
                      </c:pt>
                      <c:pt idx="809">
                        <c:v>37480.416666666664</c:v>
                      </c:pt>
                      <c:pt idx="810">
                        <c:v>37494.4375</c:v>
                      </c:pt>
                      <c:pt idx="811">
                        <c:v>37508.536805555559</c:v>
                      </c:pt>
                      <c:pt idx="812">
                        <c:v>37522.492361111108</c:v>
                      </c:pt>
                      <c:pt idx="813">
                        <c:v>37550.416666666664</c:v>
                      </c:pt>
                      <c:pt idx="814">
                        <c:v>37655.458333333336</c:v>
                      </c:pt>
                      <c:pt idx="815">
                        <c:v>37669.479166666664</c:v>
                      </c:pt>
                      <c:pt idx="816">
                        <c:v>37683.479166666664</c:v>
                      </c:pt>
                      <c:pt idx="817">
                        <c:v>37697.479166666664</c:v>
                      </c:pt>
                      <c:pt idx="818">
                        <c:v>37760.479166666664</c:v>
                      </c:pt>
                      <c:pt idx="819">
                        <c:v>37781.479166666664</c:v>
                      </c:pt>
                      <c:pt idx="820">
                        <c:v>37795.5</c:v>
                      </c:pt>
                      <c:pt idx="821">
                        <c:v>37809.53125</c:v>
                      </c:pt>
                      <c:pt idx="822">
                        <c:v>37844.416666666664</c:v>
                      </c:pt>
                      <c:pt idx="823">
                        <c:v>37872.527777777781</c:v>
                      </c:pt>
                      <c:pt idx="824">
                        <c:v>37900.520833333336</c:v>
                      </c:pt>
                      <c:pt idx="825">
                        <c:v>37935.479166666664</c:v>
                      </c:pt>
                      <c:pt idx="826">
                        <c:v>38005.46875</c:v>
                      </c:pt>
                      <c:pt idx="827">
                        <c:v>38019.489583333336</c:v>
                      </c:pt>
                      <c:pt idx="828">
                        <c:v>38019.53125</c:v>
                      </c:pt>
                      <c:pt idx="829">
                        <c:v>38061.489583333336</c:v>
                      </c:pt>
                      <c:pt idx="830">
                        <c:v>38096.46875</c:v>
                      </c:pt>
                      <c:pt idx="831">
                        <c:v>38167.458333333336</c:v>
                      </c:pt>
                      <c:pt idx="832">
                        <c:v>38194.458333333336</c:v>
                      </c:pt>
                      <c:pt idx="833">
                        <c:v>38215.479166666664</c:v>
                      </c:pt>
                      <c:pt idx="834">
                        <c:v>38229.444444444445</c:v>
                      </c:pt>
                      <c:pt idx="835">
                        <c:v>38243.458333333336</c:v>
                      </c:pt>
                      <c:pt idx="836">
                        <c:v>38257.416666666664</c:v>
                      </c:pt>
                      <c:pt idx="837">
                        <c:v>38271.423611111109</c:v>
                      </c:pt>
                      <c:pt idx="838">
                        <c:v>38300.409722222219</c:v>
                      </c:pt>
                      <c:pt idx="839">
                        <c:v>38313.409722222219</c:v>
                      </c:pt>
                      <c:pt idx="840">
                        <c:v>38327.420138888891</c:v>
                      </c:pt>
                      <c:pt idx="841">
                        <c:v>38341.42083333333</c:v>
                      </c:pt>
                      <c:pt idx="842">
                        <c:v>38355.429861111108</c:v>
                      </c:pt>
                      <c:pt idx="843">
                        <c:v>38369.433333333334</c:v>
                      </c:pt>
                      <c:pt idx="844">
                        <c:v>38383.423611111109</c:v>
                      </c:pt>
                      <c:pt idx="845">
                        <c:v>38397.427083333336</c:v>
                      </c:pt>
                      <c:pt idx="846">
                        <c:v>38411.430555555555</c:v>
                      </c:pt>
                      <c:pt idx="847">
                        <c:v>38418.4375</c:v>
                      </c:pt>
                      <c:pt idx="848">
                        <c:v>38440.427083333336</c:v>
                      </c:pt>
                      <c:pt idx="849">
                        <c:v>38440.4375</c:v>
                      </c:pt>
                      <c:pt idx="850">
                        <c:v>38453.4375</c:v>
                      </c:pt>
                      <c:pt idx="851">
                        <c:v>38469.447916666664</c:v>
                      </c:pt>
                      <c:pt idx="852">
                        <c:v>38481.416666666664</c:v>
                      </c:pt>
                      <c:pt idx="853">
                        <c:v>38509.434027777781</c:v>
                      </c:pt>
                      <c:pt idx="854">
                        <c:v>38523.44027777778</c:v>
                      </c:pt>
                      <c:pt idx="855">
                        <c:v>38537.433333333334</c:v>
                      </c:pt>
                      <c:pt idx="856">
                        <c:v>38551.452777777777</c:v>
                      </c:pt>
                      <c:pt idx="857">
                        <c:v>38565.442361111112</c:v>
                      </c:pt>
                      <c:pt idx="858">
                        <c:v>38579.413194444445</c:v>
                      </c:pt>
                      <c:pt idx="859">
                        <c:v>38593.456944444442</c:v>
                      </c:pt>
                      <c:pt idx="860">
                        <c:v>38607.445138888892</c:v>
                      </c:pt>
                      <c:pt idx="861">
                        <c:v>38621.525000000001</c:v>
                      </c:pt>
                      <c:pt idx="862">
                        <c:v>38635.468055555553</c:v>
                      </c:pt>
                      <c:pt idx="863">
                        <c:v>38649.434027777781</c:v>
                      </c:pt>
                      <c:pt idx="864">
                        <c:v>38720.428472222222</c:v>
                      </c:pt>
                      <c:pt idx="865">
                        <c:v>38733.327777777777</c:v>
                      </c:pt>
                      <c:pt idx="866">
                        <c:v>38747.479861111111</c:v>
                      </c:pt>
                      <c:pt idx="867">
                        <c:v>38761.477083333331</c:v>
                      </c:pt>
                      <c:pt idx="868">
                        <c:v>38774.439583333333</c:v>
                      </c:pt>
                      <c:pt idx="869">
                        <c:v>38789.442361111112</c:v>
                      </c:pt>
                      <c:pt idx="870">
                        <c:v>38803.447916666664</c:v>
                      </c:pt>
                      <c:pt idx="871">
                        <c:v>38836.468055555553</c:v>
                      </c:pt>
                      <c:pt idx="872">
                        <c:v>38859.438194444447</c:v>
                      </c:pt>
                      <c:pt idx="873">
                        <c:v>38873.436805555553</c:v>
                      </c:pt>
                      <c:pt idx="874">
                        <c:v>38887.469444444447</c:v>
                      </c:pt>
                      <c:pt idx="875">
                        <c:v>38901.436805555553</c:v>
                      </c:pt>
                      <c:pt idx="876">
                        <c:v>38908.454861111109</c:v>
                      </c:pt>
                      <c:pt idx="877">
                        <c:v>38922.448611111111</c:v>
                      </c:pt>
                      <c:pt idx="878">
                        <c:v>38936.482638888891</c:v>
                      </c:pt>
                      <c:pt idx="879">
                        <c:v>38950.443749999999</c:v>
                      </c:pt>
                      <c:pt idx="880">
                        <c:v>38964.452777777777</c:v>
                      </c:pt>
                      <c:pt idx="881">
                        <c:v>38978.461111111108</c:v>
                      </c:pt>
                      <c:pt idx="882">
                        <c:v>38992.418055555558</c:v>
                      </c:pt>
                      <c:pt idx="883">
                        <c:v>39013.447916666664</c:v>
                      </c:pt>
                      <c:pt idx="884">
                        <c:v>39028.453472222223</c:v>
                      </c:pt>
                      <c:pt idx="885">
                        <c:v>39041.474999999999</c:v>
                      </c:pt>
                      <c:pt idx="886">
                        <c:v>39055.459027777775</c:v>
                      </c:pt>
                      <c:pt idx="887">
                        <c:v>39069.429166666669</c:v>
                      </c:pt>
                      <c:pt idx="888">
                        <c:v>39085.458333333336</c:v>
                      </c:pt>
                      <c:pt idx="889">
                        <c:v>39111.427083333336</c:v>
                      </c:pt>
                      <c:pt idx="890">
                        <c:v>39126.409722222219</c:v>
                      </c:pt>
                      <c:pt idx="891">
                        <c:v>39139.409722222219</c:v>
                      </c:pt>
                      <c:pt idx="892">
                        <c:v>39153.416666666664</c:v>
                      </c:pt>
                      <c:pt idx="893">
                        <c:v>39167.4375</c:v>
                      </c:pt>
                      <c:pt idx="894">
                        <c:v>39182.4375</c:v>
                      </c:pt>
                      <c:pt idx="895">
                        <c:v>39209.472222222219</c:v>
                      </c:pt>
                      <c:pt idx="896">
                        <c:v>39246.416666666664</c:v>
                      </c:pt>
                      <c:pt idx="897">
                        <c:v>39259.456944444442</c:v>
                      </c:pt>
                      <c:pt idx="898">
                        <c:v>39300.4375</c:v>
                      </c:pt>
                      <c:pt idx="899">
                        <c:v>39321.458333333336</c:v>
                      </c:pt>
                      <c:pt idx="900">
                        <c:v>39336.555555555555</c:v>
                      </c:pt>
                      <c:pt idx="901">
                        <c:v>39336.586805555555</c:v>
                      </c:pt>
                      <c:pt idx="902">
                        <c:v>39350.427083333336</c:v>
                      </c:pt>
                      <c:pt idx="903">
                        <c:v>39391.493055555555</c:v>
                      </c:pt>
                      <c:pt idx="904">
                        <c:v>39457.534722222219</c:v>
                      </c:pt>
                      <c:pt idx="905">
                        <c:v>39459.498611111114</c:v>
                      </c:pt>
                      <c:pt idx="906">
                        <c:v>39472.495833333334</c:v>
                      </c:pt>
                      <c:pt idx="907">
                        <c:v>39503.572222222225</c:v>
                      </c:pt>
                      <c:pt idx="908">
                        <c:v>39545.52847222222</c:v>
                      </c:pt>
                      <c:pt idx="909">
                        <c:v>39559.532638888886</c:v>
                      </c:pt>
                      <c:pt idx="910">
                        <c:v>39587.552083333336</c:v>
                      </c:pt>
                      <c:pt idx="911">
                        <c:v>39678.663888888892</c:v>
                      </c:pt>
                      <c:pt idx="912">
                        <c:v>39714.5625</c:v>
                      </c:pt>
                      <c:pt idx="913">
                        <c:v>39790.520833333336</c:v>
                      </c:pt>
                      <c:pt idx="914">
                        <c:v>39811.53402777778</c:v>
                      </c:pt>
                      <c:pt idx="915">
                        <c:v>39847.548611111109</c:v>
                      </c:pt>
                      <c:pt idx="916">
                        <c:v>39931.554166666669</c:v>
                      </c:pt>
                      <c:pt idx="917">
                        <c:v>40009.541666666664</c:v>
                      </c:pt>
                      <c:pt idx="918">
                        <c:v>40022.447916666664</c:v>
                      </c:pt>
                      <c:pt idx="919">
                        <c:v>40056.479166666664</c:v>
                      </c:pt>
                      <c:pt idx="920">
                        <c:v>40070.458333333336</c:v>
                      </c:pt>
                      <c:pt idx="921">
                        <c:v>40155.555555555555</c:v>
                      </c:pt>
                      <c:pt idx="922">
                        <c:v>40191.461805555555</c:v>
                      </c:pt>
                      <c:pt idx="923">
                        <c:v>40322.361111111109</c:v>
                      </c:pt>
                      <c:pt idx="924">
                        <c:v>41529.646527777775</c:v>
                      </c:pt>
                      <c:pt idx="925">
                        <c:v>41557.293055555558</c:v>
                      </c:pt>
                      <c:pt idx="926">
                        <c:v>41585.583333333336</c:v>
                      </c:pt>
                      <c:pt idx="927">
                        <c:v>41612.642361111109</c:v>
                      </c:pt>
                      <c:pt idx="928">
                        <c:v>41648.589583333334</c:v>
                      </c:pt>
                      <c:pt idx="929">
                        <c:v>41668.534722222219</c:v>
                      </c:pt>
                      <c:pt idx="930">
                        <c:v>41697.645833333336</c:v>
                      </c:pt>
                      <c:pt idx="931">
                        <c:v>41724.440972222219</c:v>
                      </c:pt>
                      <c:pt idx="932">
                        <c:v>41753.536805555559</c:v>
                      </c:pt>
                      <c:pt idx="933">
                        <c:v>41788.489583333336</c:v>
                      </c:pt>
                      <c:pt idx="934">
                        <c:v>41809.472222222219</c:v>
                      </c:pt>
                      <c:pt idx="935">
                        <c:v>41836.449999999997</c:v>
                      </c:pt>
                      <c:pt idx="936">
                        <c:v>41899.592361111114</c:v>
                      </c:pt>
                      <c:pt idx="937">
                        <c:v>41920.48541666667</c:v>
                      </c:pt>
                      <c:pt idx="938">
                        <c:v>41948.488888888889</c:v>
                      </c:pt>
                      <c:pt idx="939">
                        <c:v>41985.416666666664</c:v>
                      </c:pt>
                      <c:pt idx="940">
                        <c:v>42012.463194444441</c:v>
                      </c:pt>
                      <c:pt idx="941">
                        <c:v>42040.427083333336</c:v>
                      </c:pt>
                      <c:pt idx="942">
                        <c:v>42068.478472222225</c:v>
                      </c:pt>
                      <c:pt idx="943">
                        <c:v>42095.540277777778</c:v>
                      </c:pt>
                      <c:pt idx="944">
                        <c:v>42130.472222222219</c:v>
                      </c:pt>
                      <c:pt idx="945">
                        <c:v>42152.493750000001</c:v>
                      </c:pt>
                      <c:pt idx="946">
                        <c:v>42180.46875</c:v>
                      </c:pt>
                      <c:pt idx="947">
                        <c:v>42208.540277777778</c:v>
                      </c:pt>
                      <c:pt idx="948">
                        <c:v>42235.458333333336</c:v>
                      </c:pt>
                      <c:pt idx="949">
                        <c:v>42264.548611111109</c:v>
                      </c:pt>
                      <c:pt idx="950">
                        <c:v>42284.443055555559</c:v>
                      </c:pt>
                      <c:pt idx="951">
                        <c:v>42319.454861111109</c:v>
                      </c:pt>
                      <c:pt idx="952">
                        <c:v>42347.443749999999</c:v>
                      </c:pt>
                      <c:pt idx="953">
                        <c:v>42376.486111111109</c:v>
                      </c:pt>
                      <c:pt idx="954">
                        <c:v>42411.532638888886</c:v>
                      </c:pt>
                      <c:pt idx="955">
                        <c:v>42495.422222222223</c:v>
                      </c:pt>
                      <c:pt idx="956">
                        <c:v>42529.45208333333</c:v>
                      </c:pt>
                      <c:pt idx="957">
                        <c:v>42578.503472222219</c:v>
                      </c:pt>
                      <c:pt idx="958">
                        <c:v>42600.416666666664</c:v>
                      </c:pt>
                      <c:pt idx="959">
                        <c:v>42621.478472222225</c:v>
                      </c:pt>
                      <c:pt idx="960">
                        <c:v>42641.470138888886</c:v>
                      </c:pt>
                      <c:pt idx="961">
                        <c:v>42677.425694444442</c:v>
                      </c:pt>
                      <c:pt idx="962">
                        <c:v>42694.416666666664</c:v>
                      </c:pt>
                      <c:pt idx="963">
                        <c:v>42717.454861111109</c:v>
                      </c:pt>
                      <c:pt idx="964">
                        <c:v>42746.452777777777</c:v>
                      </c:pt>
                      <c:pt idx="965">
                        <c:v>42775.47152777778</c:v>
                      </c:pt>
                      <c:pt idx="966">
                        <c:v>42809.477777777778</c:v>
                      </c:pt>
                      <c:pt idx="967">
                        <c:v>42832.462500000001</c:v>
                      </c:pt>
                      <c:pt idx="968">
                        <c:v>42873.424305555556</c:v>
                      </c:pt>
                      <c:pt idx="969">
                        <c:v>42900.459722222222</c:v>
                      </c:pt>
                      <c:pt idx="970">
                        <c:v>43047.42291666667</c:v>
                      </c:pt>
                    </c:numCache>
                  </c:numRef>
                </c:cat>
                <c:val>
                  <c:numRef>
                    <c:extLst xmlns:c15="http://schemas.microsoft.com/office/drawing/2012/chart">
                      <c:ext xmlns:c15="http://schemas.microsoft.com/office/drawing/2012/chart" uri="{02D57815-91ED-43cb-92C2-25804820EDAC}">
                        <c15:formulaRef>
                          <c15:sqref>N23_102397!$G$2:$G$972</c15:sqref>
                        </c15:formulaRef>
                      </c:ext>
                    </c:extLst>
                    <c:numCache>
                      <c:formatCode>General</c:formatCode>
                      <c:ptCount val="971"/>
                      <c:pt idx="0">
                        <c:v>101</c:v>
                      </c:pt>
                      <c:pt idx="1">
                        <c:v>78</c:v>
                      </c:pt>
                      <c:pt idx="2">
                        <c:v>325.89999999999998</c:v>
                      </c:pt>
                      <c:pt idx="3">
                        <c:v>338.3</c:v>
                      </c:pt>
                      <c:pt idx="4">
                        <c:v>358.2</c:v>
                      </c:pt>
                      <c:pt idx="5">
                        <c:v>364.7</c:v>
                      </c:pt>
                      <c:pt idx="6">
                        <c:v>395</c:v>
                      </c:pt>
                      <c:pt idx="7">
                        <c:v>401.8</c:v>
                      </c:pt>
                      <c:pt idx="8">
                        <c:v>398.7</c:v>
                      </c:pt>
                      <c:pt idx="9">
                        <c:v>394.2</c:v>
                      </c:pt>
                      <c:pt idx="10">
                        <c:v>391.5</c:v>
                      </c:pt>
                      <c:pt idx="11">
                        <c:v>399.2</c:v>
                      </c:pt>
                      <c:pt idx="12">
                        <c:v>388.2</c:v>
                      </c:pt>
                      <c:pt idx="13">
                        <c:v>390.8</c:v>
                      </c:pt>
                      <c:pt idx="14">
                        <c:v>418.4</c:v>
                      </c:pt>
                      <c:pt idx="15">
                        <c:v>412.7</c:v>
                      </c:pt>
                      <c:pt idx="16">
                        <c:v>436.9</c:v>
                      </c:pt>
                      <c:pt idx="17">
                        <c:v>433</c:v>
                      </c:pt>
                      <c:pt idx="18">
                        <c:v>460.1</c:v>
                      </c:pt>
                      <c:pt idx="19">
                        <c:v>457.1</c:v>
                      </c:pt>
                      <c:pt idx="20">
                        <c:v>455.8</c:v>
                      </c:pt>
                      <c:pt idx="21">
                        <c:v>469.9</c:v>
                      </c:pt>
                      <c:pt idx="22">
                        <c:v>445.8</c:v>
                      </c:pt>
                      <c:pt idx="23">
                        <c:v>447.6</c:v>
                      </c:pt>
                      <c:pt idx="24">
                        <c:v>451.4</c:v>
                      </c:pt>
                      <c:pt idx="25">
                        <c:v>453.5</c:v>
                      </c:pt>
                      <c:pt idx="26">
                        <c:v>630.79999999999995</c:v>
                      </c:pt>
                      <c:pt idx="27">
                        <c:v>476.7</c:v>
                      </c:pt>
                      <c:pt idx="28">
                        <c:v>486.4</c:v>
                      </c:pt>
                      <c:pt idx="29">
                        <c:v>499.6</c:v>
                      </c:pt>
                      <c:pt idx="30">
                        <c:v>496</c:v>
                      </c:pt>
                      <c:pt idx="31">
                        <c:v>495.6</c:v>
                      </c:pt>
                      <c:pt idx="32">
                        <c:v>513.29999999999995</c:v>
                      </c:pt>
                      <c:pt idx="33">
                        <c:v>538.79999999999995</c:v>
                      </c:pt>
                      <c:pt idx="34">
                        <c:v>542</c:v>
                      </c:pt>
                      <c:pt idx="35">
                        <c:v>551.5</c:v>
                      </c:pt>
                      <c:pt idx="36">
                        <c:v>548.79999999999995</c:v>
                      </c:pt>
                      <c:pt idx="37">
                        <c:v>558.5</c:v>
                      </c:pt>
                      <c:pt idx="38">
                        <c:v>566.29999999999995</c:v>
                      </c:pt>
                      <c:pt idx="39">
                        <c:v>589.29999999999995</c:v>
                      </c:pt>
                      <c:pt idx="40">
                        <c:v>603.5</c:v>
                      </c:pt>
                      <c:pt idx="41">
                        <c:v>589</c:v>
                      </c:pt>
                      <c:pt idx="42">
                        <c:v>601.6</c:v>
                      </c:pt>
                      <c:pt idx="43">
                        <c:v>599.6</c:v>
                      </c:pt>
                      <c:pt idx="44">
                        <c:v>617.5</c:v>
                      </c:pt>
                      <c:pt idx="45">
                        <c:v>626</c:v>
                      </c:pt>
                      <c:pt idx="46">
                        <c:v>634.5</c:v>
                      </c:pt>
                      <c:pt idx="47">
                        <c:v>646.20000000000005</c:v>
                      </c:pt>
                      <c:pt idx="48">
                        <c:v>649.6</c:v>
                      </c:pt>
                      <c:pt idx="49">
                        <c:v>655.29999999999995</c:v>
                      </c:pt>
                      <c:pt idx="50">
                        <c:v>660.4</c:v>
                      </c:pt>
                      <c:pt idx="51">
                        <c:v>672.5</c:v>
                      </c:pt>
                      <c:pt idx="52">
                        <c:v>548</c:v>
                      </c:pt>
                      <c:pt idx="53">
                        <c:v>623.79999999999995</c:v>
                      </c:pt>
                      <c:pt idx="54">
                        <c:v>535.1</c:v>
                      </c:pt>
                      <c:pt idx="55">
                        <c:v>448.2</c:v>
                      </c:pt>
                      <c:pt idx="56">
                        <c:v>455</c:v>
                      </c:pt>
                      <c:pt idx="57">
                        <c:v>427.8</c:v>
                      </c:pt>
                      <c:pt idx="58">
                        <c:v>434.5</c:v>
                      </c:pt>
                      <c:pt idx="59">
                        <c:v>429.9</c:v>
                      </c:pt>
                      <c:pt idx="60">
                        <c:v>422.1</c:v>
                      </c:pt>
                      <c:pt idx="61">
                        <c:v>401.8</c:v>
                      </c:pt>
                      <c:pt idx="62">
                        <c:v>426</c:v>
                      </c:pt>
                      <c:pt idx="63">
                        <c:v>426.2</c:v>
                      </c:pt>
                      <c:pt idx="64">
                        <c:v>429.9</c:v>
                      </c:pt>
                      <c:pt idx="65">
                        <c:v>426</c:v>
                      </c:pt>
                      <c:pt idx="66">
                        <c:v>443</c:v>
                      </c:pt>
                      <c:pt idx="67">
                        <c:v>462.3</c:v>
                      </c:pt>
                      <c:pt idx="68">
                        <c:v>440.1</c:v>
                      </c:pt>
                      <c:pt idx="69">
                        <c:v>427.3</c:v>
                      </c:pt>
                      <c:pt idx="70">
                        <c:v>349</c:v>
                      </c:pt>
                      <c:pt idx="71">
                        <c:v>358.8</c:v>
                      </c:pt>
                      <c:pt idx="72">
                        <c:v>307.60000000000002</c:v>
                      </c:pt>
                      <c:pt idx="73">
                        <c:v>305</c:v>
                      </c:pt>
                      <c:pt idx="74">
                        <c:v>303</c:v>
                      </c:pt>
                      <c:pt idx="75">
                        <c:v>307.5</c:v>
                      </c:pt>
                      <c:pt idx="76">
                        <c:v>321.89999999999998</c:v>
                      </c:pt>
                      <c:pt idx="77">
                        <c:v>306</c:v>
                      </c:pt>
                      <c:pt idx="78">
                        <c:v>317.5</c:v>
                      </c:pt>
                      <c:pt idx="79">
                        <c:v>311.10000000000002</c:v>
                      </c:pt>
                      <c:pt idx="80">
                        <c:v>313.2</c:v>
                      </c:pt>
                      <c:pt idx="81">
                        <c:v>319.3</c:v>
                      </c:pt>
                      <c:pt idx="82">
                        <c:v>345.7</c:v>
                      </c:pt>
                      <c:pt idx="83">
                        <c:v>331.4</c:v>
                      </c:pt>
                      <c:pt idx="84">
                        <c:v>337.1</c:v>
                      </c:pt>
                      <c:pt idx="85">
                        <c:v>341.9</c:v>
                      </c:pt>
                      <c:pt idx="86">
                        <c:v>346.8</c:v>
                      </c:pt>
                      <c:pt idx="87">
                        <c:v>349.9</c:v>
                      </c:pt>
                      <c:pt idx="88">
                        <c:v>343</c:v>
                      </c:pt>
                      <c:pt idx="89">
                        <c:v>353.1</c:v>
                      </c:pt>
                      <c:pt idx="90">
                        <c:v>352.9</c:v>
                      </c:pt>
                      <c:pt idx="91">
                        <c:v>369.2</c:v>
                      </c:pt>
                      <c:pt idx="92">
                        <c:v>370.3</c:v>
                      </c:pt>
                      <c:pt idx="93">
                        <c:v>366.2</c:v>
                      </c:pt>
                      <c:pt idx="94">
                        <c:v>387.9</c:v>
                      </c:pt>
                      <c:pt idx="95">
                        <c:v>377</c:v>
                      </c:pt>
                      <c:pt idx="96">
                        <c:v>386.4</c:v>
                      </c:pt>
                      <c:pt idx="97">
                        <c:v>386.7</c:v>
                      </c:pt>
                      <c:pt idx="98">
                        <c:v>390.4</c:v>
                      </c:pt>
                      <c:pt idx="99">
                        <c:v>391.7</c:v>
                      </c:pt>
                      <c:pt idx="100">
                        <c:v>384.9</c:v>
                      </c:pt>
                      <c:pt idx="101">
                        <c:v>406.5</c:v>
                      </c:pt>
                      <c:pt idx="102">
                        <c:v>421.1</c:v>
                      </c:pt>
                      <c:pt idx="103">
                        <c:v>430.1</c:v>
                      </c:pt>
                      <c:pt idx="104">
                        <c:v>431.3</c:v>
                      </c:pt>
                      <c:pt idx="105">
                        <c:v>432</c:v>
                      </c:pt>
                      <c:pt idx="106">
                        <c:v>433.4</c:v>
                      </c:pt>
                      <c:pt idx="107">
                        <c:v>428</c:v>
                      </c:pt>
                      <c:pt idx="108">
                        <c:v>448.9</c:v>
                      </c:pt>
                      <c:pt idx="109">
                        <c:v>467.8</c:v>
                      </c:pt>
                      <c:pt idx="110">
                        <c:v>462.3</c:v>
                      </c:pt>
                      <c:pt idx="111">
                        <c:v>447</c:v>
                      </c:pt>
                      <c:pt idx="112">
                        <c:v>482.2</c:v>
                      </c:pt>
                      <c:pt idx="113">
                        <c:v>464.9</c:v>
                      </c:pt>
                      <c:pt idx="114">
                        <c:v>465.8</c:v>
                      </c:pt>
                      <c:pt idx="115">
                        <c:v>493.2</c:v>
                      </c:pt>
                      <c:pt idx="116">
                        <c:v>452.1</c:v>
                      </c:pt>
                      <c:pt idx="117">
                        <c:v>404.5</c:v>
                      </c:pt>
                      <c:pt idx="118">
                        <c:v>410.2</c:v>
                      </c:pt>
                      <c:pt idx="119">
                        <c:v>413.2</c:v>
                      </c:pt>
                      <c:pt idx="120">
                        <c:v>399.4</c:v>
                      </c:pt>
                      <c:pt idx="121">
                        <c:v>379</c:v>
                      </c:pt>
                      <c:pt idx="122">
                        <c:v>375.6</c:v>
                      </c:pt>
                      <c:pt idx="123">
                        <c:v>380</c:v>
                      </c:pt>
                      <c:pt idx="124">
                        <c:v>380</c:v>
                      </c:pt>
                      <c:pt idx="125">
                        <c:v>395</c:v>
                      </c:pt>
                      <c:pt idx="126">
                        <c:v>199.5</c:v>
                      </c:pt>
                      <c:pt idx="127">
                        <c:v>170.2</c:v>
                      </c:pt>
                      <c:pt idx="128">
                        <c:v>175.9</c:v>
                      </c:pt>
                      <c:pt idx="129">
                        <c:v>205.9</c:v>
                      </c:pt>
                      <c:pt idx="130">
                        <c:v>213.4</c:v>
                      </c:pt>
                      <c:pt idx="131">
                        <c:v>239.7</c:v>
                      </c:pt>
                      <c:pt idx="132">
                        <c:v>266</c:v>
                      </c:pt>
                      <c:pt idx="133">
                        <c:v>264.5</c:v>
                      </c:pt>
                      <c:pt idx="134">
                        <c:v>295.89999999999998</c:v>
                      </c:pt>
                      <c:pt idx="135">
                        <c:v>317.89999999999998</c:v>
                      </c:pt>
                      <c:pt idx="136">
                        <c:v>323.2</c:v>
                      </c:pt>
                      <c:pt idx="137">
                        <c:v>334.1</c:v>
                      </c:pt>
                      <c:pt idx="138">
                        <c:v>346.6</c:v>
                      </c:pt>
                      <c:pt idx="139">
                        <c:v>353.3</c:v>
                      </c:pt>
                      <c:pt idx="140">
                        <c:v>367.4</c:v>
                      </c:pt>
                      <c:pt idx="141">
                        <c:v>365.9</c:v>
                      </c:pt>
                      <c:pt idx="142">
                        <c:v>381.4</c:v>
                      </c:pt>
                      <c:pt idx="143">
                        <c:v>375.7</c:v>
                      </c:pt>
                      <c:pt idx="144">
                        <c:v>443.8</c:v>
                      </c:pt>
                      <c:pt idx="145">
                        <c:v>493</c:v>
                      </c:pt>
                      <c:pt idx="146">
                        <c:v>525.5</c:v>
                      </c:pt>
                      <c:pt idx="147">
                        <c:v>541</c:v>
                      </c:pt>
                      <c:pt idx="148">
                        <c:v>548</c:v>
                      </c:pt>
                      <c:pt idx="149">
                        <c:v>601</c:v>
                      </c:pt>
                      <c:pt idx="150">
                        <c:v>467.6</c:v>
                      </c:pt>
                      <c:pt idx="151">
                        <c:v>616.29999999999995</c:v>
                      </c:pt>
                      <c:pt idx="152">
                        <c:v>635</c:v>
                      </c:pt>
                      <c:pt idx="153">
                        <c:v>660.4</c:v>
                      </c:pt>
                      <c:pt idx="154">
                        <c:v>697.2</c:v>
                      </c:pt>
                      <c:pt idx="155">
                        <c:v>709</c:v>
                      </c:pt>
                      <c:pt idx="156">
                        <c:v>689.4</c:v>
                      </c:pt>
                      <c:pt idx="157">
                        <c:v>690.4</c:v>
                      </c:pt>
                      <c:pt idx="158">
                        <c:v>659.5</c:v>
                      </c:pt>
                      <c:pt idx="159">
                        <c:v>485.2</c:v>
                      </c:pt>
                      <c:pt idx="160">
                        <c:v>224</c:v>
                      </c:pt>
                      <c:pt idx="161">
                        <c:v>232.5</c:v>
                      </c:pt>
                      <c:pt idx="162">
                        <c:v>241.8</c:v>
                      </c:pt>
                      <c:pt idx="163">
                        <c:v>246.2</c:v>
                      </c:pt>
                      <c:pt idx="164">
                        <c:v>256.7</c:v>
                      </c:pt>
                      <c:pt idx="165">
                        <c:v>250.6</c:v>
                      </c:pt>
                      <c:pt idx="166">
                        <c:v>249.6</c:v>
                      </c:pt>
                      <c:pt idx="167">
                        <c:v>277.7</c:v>
                      </c:pt>
                      <c:pt idx="168">
                        <c:v>278.2</c:v>
                      </c:pt>
                      <c:pt idx="169">
                        <c:v>279.89999999999998</c:v>
                      </c:pt>
                      <c:pt idx="170">
                        <c:v>291</c:v>
                      </c:pt>
                      <c:pt idx="171">
                        <c:v>283.60000000000002</c:v>
                      </c:pt>
                      <c:pt idx="172">
                        <c:v>288.39999999999998</c:v>
                      </c:pt>
                      <c:pt idx="173">
                        <c:v>313.39999999999998</c:v>
                      </c:pt>
                      <c:pt idx="174">
                        <c:v>307.89999999999998</c:v>
                      </c:pt>
                      <c:pt idx="175">
                        <c:v>241.6</c:v>
                      </c:pt>
                      <c:pt idx="176">
                        <c:v>316.89999999999998</c:v>
                      </c:pt>
                      <c:pt idx="177">
                        <c:v>307.10000000000002</c:v>
                      </c:pt>
                      <c:pt idx="178">
                        <c:v>311.7</c:v>
                      </c:pt>
                      <c:pt idx="179">
                        <c:v>307.2</c:v>
                      </c:pt>
                      <c:pt idx="180">
                        <c:v>305.39999999999998</c:v>
                      </c:pt>
                      <c:pt idx="181">
                        <c:v>299.39999999999998</c:v>
                      </c:pt>
                      <c:pt idx="182">
                        <c:v>289.5</c:v>
                      </c:pt>
                      <c:pt idx="183">
                        <c:v>295.8</c:v>
                      </c:pt>
                      <c:pt idx="184">
                        <c:v>294.2</c:v>
                      </c:pt>
                      <c:pt idx="185">
                        <c:v>293.89999999999998</c:v>
                      </c:pt>
                      <c:pt idx="186">
                        <c:v>292.10000000000002</c:v>
                      </c:pt>
                      <c:pt idx="187">
                        <c:v>297.60000000000002</c:v>
                      </c:pt>
                      <c:pt idx="188">
                        <c:v>297.7</c:v>
                      </c:pt>
                      <c:pt idx="189">
                        <c:v>290</c:v>
                      </c:pt>
                      <c:pt idx="190">
                        <c:v>291.7</c:v>
                      </c:pt>
                      <c:pt idx="191">
                        <c:v>294.8</c:v>
                      </c:pt>
                      <c:pt idx="192">
                        <c:v>282</c:v>
                      </c:pt>
                      <c:pt idx="193">
                        <c:v>289.2</c:v>
                      </c:pt>
                      <c:pt idx="194">
                        <c:v>282.3</c:v>
                      </c:pt>
                      <c:pt idx="195">
                        <c:v>277.60000000000002</c:v>
                      </c:pt>
                      <c:pt idx="196">
                        <c:v>277.5</c:v>
                      </c:pt>
                      <c:pt idx="197">
                        <c:v>264.3</c:v>
                      </c:pt>
                      <c:pt idx="198">
                        <c:v>277.39999999999998</c:v>
                      </c:pt>
                      <c:pt idx="199">
                        <c:v>275.3</c:v>
                      </c:pt>
                      <c:pt idx="200">
                        <c:v>273.5</c:v>
                      </c:pt>
                      <c:pt idx="201">
                        <c:v>289.5</c:v>
                      </c:pt>
                      <c:pt idx="202">
                        <c:v>250.4</c:v>
                      </c:pt>
                      <c:pt idx="203">
                        <c:v>268</c:v>
                      </c:pt>
                      <c:pt idx="204">
                        <c:v>246.9</c:v>
                      </c:pt>
                      <c:pt idx="205">
                        <c:v>263.39999999999998</c:v>
                      </c:pt>
                      <c:pt idx="206">
                        <c:v>258.89999999999998</c:v>
                      </c:pt>
                      <c:pt idx="207">
                        <c:v>254.7</c:v>
                      </c:pt>
                      <c:pt idx="208">
                        <c:v>255.3</c:v>
                      </c:pt>
                      <c:pt idx="209">
                        <c:v>261.60000000000002</c:v>
                      </c:pt>
                      <c:pt idx="210">
                        <c:v>232.2</c:v>
                      </c:pt>
                      <c:pt idx="211">
                        <c:v>172.7</c:v>
                      </c:pt>
                      <c:pt idx="212">
                        <c:v>178.6</c:v>
                      </c:pt>
                      <c:pt idx="213">
                        <c:v>188.6</c:v>
                      </c:pt>
                      <c:pt idx="214">
                        <c:v>186</c:v>
                      </c:pt>
                      <c:pt idx="215">
                        <c:v>184.2</c:v>
                      </c:pt>
                      <c:pt idx="216">
                        <c:v>187.9</c:v>
                      </c:pt>
                      <c:pt idx="217">
                        <c:v>190.4</c:v>
                      </c:pt>
                      <c:pt idx="218">
                        <c:v>190.3</c:v>
                      </c:pt>
                      <c:pt idx="219">
                        <c:v>169.6</c:v>
                      </c:pt>
                      <c:pt idx="220">
                        <c:v>192.6</c:v>
                      </c:pt>
                      <c:pt idx="221">
                        <c:v>179.1</c:v>
                      </c:pt>
                      <c:pt idx="222">
                        <c:v>180.6</c:v>
                      </c:pt>
                      <c:pt idx="223">
                        <c:v>180.6</c:v>
                      </c:pt>
                      <c:pt idx="224">
                        <c:v>198.6</c:v>
                      </c:pt>
                      <c:pt idx="225">
                        <c:v>193.1</c:v>
                      </c:pt>
                      <c:pt idx="226">
                        <c:v>197.9</c:v>
                      </c:pt>
                      <c:pt idx="227">
                        <c:v>199.8</c:v>
                      </c:pt>
                      <c:pt idx="228">
                        <c:v>212.2</c:v>
                      </c:pt>
                      <c:pt idx="229">
                        <c:v>202.9</c:v>
                      </c:pt>
                      <c:pt idx="230">
                        <c:v>204.5</c:v>
                      </c:pt>
                      <c:pt idx="231">
                        <c:v>207.4</c:v>
                      </c:pt>
                      <c:pt idx="232">
                        <c:v>213.1</c:v>
                      </c:pt>
                      <c:pt idx="233">
                        <c:v>211.1</c:v>
                      </c:pt>
                      <c:pt idx="234">
                        <c:v>215.1</c:v>
                      </c:pt>
                      <c:pt idx="235">
                        <c:v>212.9</c:v>
                      </c:pt>
                      <c:pt idx="236">
                        <c:v>218.2</c:v>
                      </c:pt>
                      <c:pt idx="237">
                        <c:v>224.2</c:v>
                      </c:pt>
                      <c:pt idx="238">
                        <c:v>223.3</c:v>
                      </c:pt>
                      <c:pt idx="239">
                        <c:v>215.6</c:v>
                      </c:pt>
                      <c:pt idx="240">
                        <c:v>234.8</c:v>
                      </c:pt>
                      <c:pt idx="241">
                        <c:v>244</c:v>
                      </c:pt>
                      <c:pt idx="242">
                        <c:v>246.3</c:v>
                      </c:pt>
                      <c:pt idx="243">
                        <c:v>241.2</c:v>
                      </c:pt>
                      <c:pt idx="244">
                        <c:v>243.6</c:v>
                      </c:pt>
                      <c:pt idx="245">
                        <c:v>245.9</c:v>
                      </c:pt>
                      <c:pt idx="246">
                        <c:v>248.3</c:v>
                      </c:pt>
                      <c:pt idx="247">
                        <c:v>249.2</c:v>
                      </c:pt>
                      <c:pt idx="248">
                        <c:v>254.1</c:v>
                      </c:pt>
                      <c:pt idx="249">
                        <c:v>255.3</c:v>
                      </c:pt>
                      <c:pt idx="250">
                        <c:v>256.10000000000002</c:v>
                      </c:pt>
                      <c:pt idx="251">
                        <c:v>262.7</c:v>
                      </c:pt>
                      <c:pt idx="252">
                        <c:v>254.5</c:v>
                      </c:pt>
                      <c:pt idx="253">
                        <c:v>265.10000000000002</c:v>
                      </c:pt>
                      <c:pt idx="254">
                        <c:v>251.5</c:v>
                      </c:pt>
                      <c:pt idx="255">
                        <c:v>254.7</c:v>
                      </c:pt>
                      <c:pt idx="256">
                        <c:v>248.2</c:v>
                      </c:pt>
                      <c:pt idx="257">
                        <c:v>247</c:v>
                      </c:pt>
                      <c:pt idx="258">
                        <c:v>252.1</c:v>
                      </c:pt>
                      <c:pt idx="259">
                        <c:v>250</c:v>
                      </c:pt>
                      <c:pt idx="260">
                        <c:v>250.8</c:v>
                      </c:pt>
                      <c:pt idx="261">
                        <c:v>251</c:v>
                      </c:pt>
                      <c:pt idx="262">
                        <c:v>256</c:v>
                      </c:pt>
                      <c:pt idx="263">
                        <c:v>256.89999999999998</c:v>
                      </c:pt>
                      <c:pt idx="264">
                        <c:v>259.2</c:v>
                      </c:pt>
                      <c:pt idx="265">
                        <c:v>253.9</c:v>
                      </c:pt>
                      <c:pt idx="266">
                        <c:v>262.89999999999998</c:v>
                      </c:pt>
                      <c:pt idx="267">
                        <c:v>260.10000000000002</c:v>
                      </c:pt>
                      <c:pt idx="268">
                        <c:v>252.7</c:v>
                      </c:pt>
                      <c:pt idx="269">
                        <c:v>254.8</c:v>
                      </c:pt>
                      <c:pt idx="270">
                        <c:v>247.2</c:v>
                      </c:pt>
                      <c:pt idx="271">
                        <c:v>249</c:v>
                      </c:pt>
                      <c:pt idx="272">
                        <c:v>248.6</c:v>
                      </c:pt>
                      <c:pt idx="273">
                        <c:v>254.7</c:v>
                      </c:pt>
                      <c:pt idx="274">
                        <c:v>253.1</c:v>
                      </c:pt>
                      <c:pt idx="275">
                        <c:v>253.5</c:v>
                      </c:pt>
                      <c:pt idx="276">
                        <c:v>247.5</c:v>
                      </c:pt>
                      <c:pt idx="277">
                        <c:v>246</c:v>
                      </c:pt>
                      <c:pt idx="278">
                        <c:v>252.4</c:v>
                      </c:pt>
                      <c:pt idx="279">
                        <c:v>253.3</c:v>
                      </c:pt>
                      <c:pt idx="280">
                        <c:v>248.7</c:v>
                      </c:pt>
                      <c:pt idx="281">
                        <c:v>247.2</c:v>
                      </c:pt>
                      <c:pt idx="282">
                        <c:v>238.8</c:v>
                      </c:pt>
                      <c:pt idx="283">
                        <c:v>236.2</c:v>
                      </c:pt>
                      <c:pt idx="284">
                        <c:v>238</c:v>
                      </c:pt>
                      <c:pt idx="285">
                        <c:v>235.5</c:v>
                      </c:pt>
                      <c:pt idx="286">
                        <c:v>223.5</c:v>
                      </c:pt>
                      <c:pt idx="287">
                        <c:v>222.1</c:v>
                      </c:pt>
                      <c:pt idx="288">
                        <c:v>224</c:v>
                      </c:pt>
                      <c:pt idx="289">
                        <c:v>232.6</c:v>
                      </c:pt>
                      <c:pt idx="290">
                        <c:v>236.3</c:v>
                      </c:pt>
                      <c:pt idx="291">
                        <c:v>237.5</c:v>
                      </c:pt>
                      <c:pt idx="300">
                        <c:v>241.2</c:v>
                      </c:pt>
                      <c:pt idx="301">
                        <c:v>243.4</c:v>
                      </c:pt>
                      <c:pt idx="302">
                        <c:v>50.1</c:v>
                      </c:pt>
                      <c:pt idx="304">
                        <c:v>105.2</c:v>
                      </c:pt>
                      <c:pt idx="308">
                        <c:v>219.7</c:v>
                      </c:pt>
                      <c:pt idx="309">
                        <c:v>225</c:v>
                      </c:pt>
                      <c:pt idx="310">
                        <c:v>218.5</c:v>
                      </c:pt>
                      <c:pt idx="311">
                        <c:v>215.4</c:v>
                      </c:pt>
                      <c:pt idx="312">
                        <c:v>210.9</c:v>
                      </c:pt>
                      <c:pt idx="313">
                        <c:v>214.3</c:v>
                      </c:pt>
                      <c:pt idx="314">
                        <c:v>206.5</c:v>
                      </c:pt>
                      <c:pt idx="315">
                        <c:v>205.2</c:v>
                      </c:pt>
                      <c:pt idx="316">
                        <c:v>199.2</c:v>
                      </c:pt>
                      <c:pt idx="317">
                        <c:v>205.2</c:v>
                      </c:pt>
                      <c:pt idx="318">
                        <c:v>201.2</c:v>
                      </c:pt>
                      <c:pt idx="319">
                        <c:v>88.7</c:v>
                      </c:pt>
                      <c:pt idx="320">
                        <c:v>69.099999999999994</c:v>
                      </c:pt>
                      <c:pt idx="321">
                        <c:v>71.599999999999994</c:v>
                      </c:pt>
                      <c:pt idx="322">
                        <c:v>72.900000000000006</c:v>
                      </c:pt>
                      <c:pt idx="323">
                        <c:v>74.2</c:v>
                      </c:pt>
                      <c:pt idx="324">
                        <c:v>75.7</c:v>
                      </c:pt>
                      <c:pt idx="325">
                        <c:v>77.8</c:v>
                      </c:pt>
                      <c:pt idx="326">
                        <c:v>77.8</c:v>
                      </c:pt>
                      <c:pt idx="327">
                        <c:v>79.7</c:v>
                      </c:pt>
                      <c:pt idx="328">
                        <c:v>81.3</c:v>
                      </c:pt>
                      <c:pt idx="329">
                        <c:v>82.8</c:v>
                      </c:pt>
                      <c:pt idx="330">
                        <c:v>118</c:v>
                      </c:pt>
                      <c:pt idx="331">
                        <c:v>113.8</c:v>
                      </c:pt>
                      <c:pt idx="332">
                        <c:v>116.1</c:v>
                      </c:pt>
                      <c:pt idx="333">
                        <c:v>119.3</c:v>
                      </c:pt>
                      <c:pt idx="334">
                        <c:v>118.5</c:v>
                      </c:pt>
                      <c:pt idx="335">
                        <c:v>117.8</c:v>
                      </c:pt>
                      <c:pt idx="336">
                        <c:v>122.8</c:v>
                      </c:pt>
                      <c:pt idx="337">
                        <c:v>124.9</c:v>
                      </c:pt>
                      <c:pt idx="338">
                        <c:v>122.1</c:v>
                      </c:pt>
                      <c:pt idx="339">
                        <c:v>133.1</c:v>
                      </c:pt>
                      <c:pt idx="340">
                        <c:v>130.1</c:v>
                      </c:pt>
                      <c:pt idx="341">
                        <c:v>131.69999999999999</c:v>
                      </c:pt>
                      <c:pt idx="342">
                        <c:v>132.4</c:v>
                      </c:pt>
                      <c:pt idx="343">
                        <c:v>133.1</c:v>
                      </c:pt>
                      <c:pt idx="344">
                        <c:v>135.9</c:v>
                      </c:pt>
                      <c:pt idx="345">
                        <c:v>142.6</c:v>
                      </c:pt>
                      <c:pt idx="346">
                        <c:v>144.4</c:v>
                      </c:pt>
                      <c:pt idx="347">
                        <c:v>153.30000000000001</c:v>
                      </c:pt>
                      <c:pt idx="348">
                        <c:v>141.80000000000001</c:v>
                      </c:pt>
                      <c:pt idx="349">
                        <c:v>144.1</c:v>
                      </c:pt>
                      <c:pt idx="350">
                        <c:v>133.30000000000001</c:v>
                      </c:pt>
                      <c:pt idx="351">
                        <c:v>128</c:v>
                      </c:pt>
                      <c:pt idx="352">
                        <c:v>109.9</c:v>
                      </c:pt>
                      <c:pt idx="353">
                        <c:v>134.1</c:v>
                      </c:pt>
                      <c:pt idx="354">
                        <c:v>134</c:v>
                      </c:pt>
                      <c:pt idx="355">
                        <c:v>147.69999999999999</c:v>
                      </c:pt>
                      <c:pt idx="356">
                        <c:v>158.19999999999999</c:v>
                      </c:pt>
                      <c:pt idx="357">
                        <c:v>145.9</c:v>
                      </c:pt>
                      <c:pt idx="358">
                        <c:v>133.19999999999999</c:v>
                      </c:pt>
                      <c:pt idx="359">
                        <c:v>134.6</c:v>
                      </c:pt>
                      <c:pt idx="360">
                        <c:v>141.4</c:v>
                      </c:pt>
                      <c:pt idx="361">
                        <c:v>138.19999999999999</c:v>
                      </c:pt>
                      <c:pt idx="362">
                        <c:v>138.9</c:v>
                      </c:pt>
                      <c:pt idx="363">
                        <c:v>139.9</c:v>
                      </c:pt>
                      <c:pt idx="364">
                        <c:v>140.69999999999999</c:v>
                      </c:pt>
                      <c:pt idx="365">
                        <c:v>139</c:v>
                      </c:pt>
                      <c:pt idx="366">
                        <c:v>144.80000000000001</c:v>
                      </c:pt>
                      <c:pt idx="367">
                        <c:v>149.80000000000001</c:v>
                      </c:pt>
                      <c:pt idx="368">
                        <c:v>151.30000000000001</c:v>
                      </c:pt>
                      <c:pt idx="369">
                        <c:v>131.5</c:v>
                      </c:pt>
                      <c:pt idx="370">
                        <c:v>130.80000000000001</c:v>
                      </c:pt>
                      <c:pt idx="371">
                        <c:v>131.5</c:v>
                      </c:pt>
                      <c:pt idx="372">
                        <c:v>133.6</c:v>
                      </c:pt>
                      <c:pt idx="373">
                        <c:v>95.5</c:v>
                      </c:pt>
                      <c:pt idx="374">
                        <c:v>88.3</c:v>
                      </c:pt>
                      <c:pt idx="375">
                        <c:v>89.7</c:v>
                      </c:pt>
                      <c:pt idx="376">
                        <c:v>88.5</c:v>
                      </c:pt>
                      <c:pt idx="377">
                        <c:v>89.3</c:v>
                      </c:pt>
                      <c:pt idx="378">
                        <c:v>96.3</c:v>
                      </c:pt>
                      <c:pt idx="379">
                        <c:v>92.8</c:v>
                      </c:pt>
                      <c:pt idx="380">
                        <c:v>95.7</c:v>
                      </c:pt>
                      <c:pt idx="381">
                        <c:v>98.6</c:v>
                      </c:pt>
                      <c:pt idx="382">
                        <c:v>97.8</c:v>
                      </c:pt>
                      <c:pt idx="383">
                        <c:v>98.1</c:v>
                      </c:pt>
                      <c:pt idx="384">
                        <c:v>98.1</c:v>
                      </c:pt>
                      <c:pt idx="385">
                        <c:v>103.2</c:v>
                      </c:pt>
                      <c:pt idx="386">
                        <c:v>103.8</c:v>
                      </c:pt>
                      <c:pt idx="387">
                        <c:v>107</c:v>
                      </c:pt>
                      <c:pt idx="388">
                        <c:v>126.3</c:v>
                      </c:pt>
                      <c:pt idx="389">
                        <c:v>105.7</c:v>
                      </c:pt>
                      <c:pt idx="390">
                        <c:v>106</c:v>
                      </c:pt>
                      <c:pt idx="391">
                        <c:v>106.6</c:v>
                      </c:pt>
                      <c:pt idx="392">
                        <c:v>107.6</c:v>
                      </c:pt>
                      <c:pt idx="393">
                        <c:v>111.1</c:v>
                      </c:pt>
                      <c:pt idx="394">
                        <c:v>108.9</c:v>
                      </c:pt>
                      <c:pt idx="395">
                        <c:v>119.8</c:v>
                      </c:pt>
                      <c:pt idx="396">
                        <c:v>120.8</c:v>
                      </c:pt>
                      <c:pt idx="397">
                        <c:v>115.1</c:v>
                      </c:pt>
                      <c:pt idx="398">
                        <c:v>114.1</c:v>
                      </c:pt>
                      <c:pt idx="399">
                        <c:v>113.8</c:v>
                      </c:pt>
                      <c:pt idx="400">
                        <c:v>115.1</c:v>
                      </c:pt>
                      <c:pt idx="401">
                        <c:v>114.4</c:v>
                      </c:pt>
                      <c:pt idx="402">
                        <c:v>113.5</c:v>
                      </c:pt>
                      <c:pt idx="403">
                        <c:v>116.3</c:v>
                      </c:pt>
                      <c:pt idx="404">
                        <c:v>116.2</c:v>
                      </c:pt>
                      <c:pt idx="405">
                        <c:v>114.7</c:v>
                      </c:pt>
                      <c:pt idx="406">
                        <c:v>118.2</c:v>
                      </c:pt>
                      <c:pt idx="407">
                        <c:v>118.9</c:v>
                      </c:pt>
                      <c:pt idx="408">
                        <c:v>120.4</c:v>
                      </c:pt>
                      <c:pt idx="409">
                        <c:v>118.9</c:v>
                      </c:pt>
                      <c:pt idx="410">
                        <c:v>120.5</c:v>
                      </c:pt>
                      <c:pt idx="411">
                        <c:v>121.9</c:v>
                      </c:pt>
                      <c:pt idx="412">
                        <c:v>122.6</c:v>
                      </c:pt>
                      <c:pt idx="413">
                        <c:v>125.6</c:v>
                      </c:pt>
                      <c:pt idx="414">
                        <c:v>110.9</c:v>
                      </c:pt>
                      <c:pt idx="415">
                        <c:v>114.8</c:v>
                      </c:pt>
                      <c:pt idx="416">
                        <c:v>114.2</c:v>
                      </c:pt>
                      <c:pt idx="417">
                        <c:v>115.8</c:v>
                      </c:pt>
                      <c:pt idx="418">
                        <c:v>129</c:v>
                      </c:pt>
                      <c:pt idx="419">
                        <c:v>129.1</c:v>
                      </c:pt>
                      <c:pt idx="420">
                        <c:v>130</c:v>
                      </c:pt>
                      <c:pt idx="421">
                        <c:v>132.6</c:v>
                      </c:pt>
                      <c:pt idx="422">
                        <c:v>126.8</c:v>
                      </c:pt>
                      <c:pt idx="423">
                        <c:v>131.69999999999999</c:v>
                      </c:pt>
                      <c:pt idx="424">
                        <c:v>137.4</c:v>
                      </c:pt>
                      <c:pt idx="425">
                        <c:v>140.80000000000001</c:v>
                      </c:pt>
                      <c:pt idx="426">
                        <c:v>145.9</c:v>
                      </c:pt>
                      <c:pt idx="427">
                        <c:v>144.19999999999999</c:v>
                      </c:pt>
                      <c:pt idx="428">
                        <c:v>149.4</c:v>
                      </c:pt>
                      <c:pt idx="429">
                        <c:v>151.9</c:v>
                      </c:pt>
                      <c:pt idx="430">
                        <c:v>155</c:v>
                      </c:pt>
                      <c:pt idx="431">
                        <c:v>155.80000000000001</c:v>
                      </c:pt>
                      <c:pt idx="432">
                        <c:v>158.30000000000001</c:v>
                      </c:pt>
                      <c:pt idx="433">
                        <c:v>160</c:v>
                      </c:pt>
                      <c:pt idx="434">
                        <c:v>169.6</c:v>
                      </c:pt>
                      <c:pt idx="435">
                        <c:v>170.5</c:v>
                      </c:pt>
                      <c:pt idx="436">
                        <c:v>177</c:v>
                      </c:pt>
                      <c:pt idx="437">
                        <c:v>179.3</c:v>
                      </c:pt>
                      <c:pt idx="438">
                        <c:v>178.4</c:v>
                      </c:pt>
                      <c:pt idx="439">
                        <c:v>184.7</c:v>
                      </c:pt>
                      <c:pt idx="440">
                        <c:v>187.4</c:v>
                      </c:pt>
                      <c:pt idx="441">
                        <c:v>189.2</c:v>
                      </c:pt>
                      <c:pt idx="442">
                        <c:v>194.8</c:v>
                      </c:pt>
                      <c:pt idx="443">
                        <c:v>193.9</c:v>
                      </c:pt>
                      <c:pt idx="444">
                        <c:v>197.7</c:v>
                      </c:pt>
                      <c:pt idx="445">
                        <c:v>197.7</c:v>
                      </c:pt>
                      <c:pt idx="446">
                        <c:v>204.4</c:v>
                      </c:pt>
                      <c:pt idx="447">
                        <c:v>207.3</c:v>
                      </c:pt>
                      <c:pt idx="448">
                        <c:v>208.3</c:v>
                      </c:pt>
                      <c:pt idx="449">
                        <c:v>211.2</c:v>
                      </c:pt>
                      <c:pt idx="450">
                        <c:v>213.2</c:v>
                      </c:pt>
                      <c:pt idx="451">
                        <c:v>213.2</c:v>
                      </c:pt>
                      <c:pt idx="452">
                        <c:v>217.3</c:v>
                      </c:pt>
                      <c:pt idx="453">
                        <c:v>219.3</c:v>
                      </c:pt>
                      <c:pt idx="454">
                        <c:v>221.9</c:v>
                      </c:pt>
                      <c:pt idx="455">
                        <c:v>227.9</c:v>
                      </c:pt>
                      <c:pt idx="456">
                        <c:v>228</c:v>
                      </c:pt>
                      <c:pt idx="457">
                        <c:v>231.1</c:v>
                      </c:pt>
                      <c:pt idx="458">
                        <c:v>229.8</c:v>
                      </c:pt>
                      <c:pt idx="459">
                        <c:v>233.2</c:v>
                      </c:pt>
                      <c:pt idx="460">
                        <c:v>231</c:v>
                      </c:pt>
                      <c:pt idx="461">
                        <c:v>222</c:v>
                      </c:pt>
                      <c:pt idx="462">
                        <c:v>210</c:v>
                      </c:pt>
                      <c:pt idx="463">
                        <c:v>205.7</c:v>
                      </c:pt>
                      <c:pt idx="464">
                        <c:v>202.5</c:v>
                      </c:pt>
                      <c:pt idx="465">
                        <c:v>204.7</c:v>
                      </c:pt>
                      <c:pt idx="466">
                        <c:v>210.2</c:v>
                      </c:pt>
                      <c:pt idx="467">
                        <c:v>202.8</c:v>
                      </c:pt>
                      <c:pt idx="468">
                        <c:v>199.6</c:v>
                      </c:pt>
                      <c:pt idx="469">
                        <c:v>208</c:v>
                      </c:pt>
                      <c:pt idx="470">
                        <c:v>201.8</c:v>
                      </c:pt>
                      <c:pt idx="471">
                        <c:v>186.1</c:v>
                      </c:pt>
                      <c:pt idx="472">
                        <c:v>173</c:v>
                      </c:pt>
                      <c:pt idx="473">
                        <c:v>157.69999999999999</c:v>
                      </c:pt>
                      <c:pt idx="474">
                        <c:v>138</c:v>
                      </c:pt>
                      <c:pt idx="475">
                        <c:v>130.1</c:v>
                      </c:pt>
                      <c:pt idx="476">
                        <c:v>129.19999999999999</c:v>
                      </c:pt>
                      <c:pt idx="477">
                        <c:v>126.6</c:v>
                      </c:pt>
                      <c:pt idx="478">
                        <c:v>127.5</c:v>
                      </c:pt>
                      <c:pt idx="479">
                        <c:v>132.80000000000001</c:v>
                      </c:pt>
                      <c:pt idx="480">
                        <c:v>133.1</c:v>
                      </c:pt>
                      <c:pt idx="481">
                        <c:v>128.9</c:v>
                      </c:pt>
                      <c:pt idx="482">
                        <c:v>130.5</c:v>
                      </c:pt>
                      <c:pt idx="483">
                        <c:v>131.9</c:v>
                      </c:pt>
                      <c:pt idx="484">
                        <c:v>126.4</c:v>
                      </c:pt>
                      <c:pt idx="485">
                        <c:v>126.1</c:v>
                      </c:pt>
                      <c:pt idx="486">
                        <c:v>118.3</c:v>
                      </c:pt>
                      <c:pt idx="487">
                        <c:v>121.2</c:v>
                      </c:pt>
                      <c:pt idx="488">
                        <c:v>127.2</c:v>
                      </c:pt>
                      <c:pt idx="489">
                        <c:v>126.4</c:v>
                      </c:pt>
                      <c:pt idx="490">
                        <c:v>123.1</c:v>
                      </c:pt>
                      <c:pt idx="491">
                        <c:v>128</c:v>
                      </c:pt>
                      <c:pt idx="492">
                        <c:v>140.1</c:v>
                      </c:pt>
                      <c:pt idx="493">
                        <c:v>128.30000000000001</c:v>
                      </c:pt>
                      <c:pt idx="494">
                        <c:v>136.69999999999999</c:v>
                      </c:pt>
                      <c:pt idx="495">
                        <c:v>139.1</c:v>
                      </c:pt>
                      <c:pt idx="496">
                        <c:v>145.9</c:v>
                      </c:pt>
                      <c:pt idx="497">
                        <c:v>129.1</c:v>
                      </c:pt>
                      <c:pt idx="498">
                        <c:v>153.30000000000001</c:v>
                      </c:pt>
                      <c:pt idx="499">
                        <c:v>160.6</c:v>
                      </c:pt>
                      <c:pt idx="500">
                        <c:v>149</c:v>
                      </c:pt>
                      <c:pt idx="501">
                        <c:v>151</c:v>
                      </c:pt>
                      <c:pt idx="502">
                        <c:v>150.5</c:v>
                      </c:pt>
                      <c:pt idx="503">
                        <c:v>136.4</c:v>
                      </c:pt>
                      <c:pt idx="504">
                        <c:v>164.2</c:v>
                      </c:pt>
                      <c:pt idx="505">
                        <c:v>142.80000000000001</c:v>
                      </c:pt>
                      <c:pt idx="506">
                        <c:v>125.3</c:v>
                      </c:pt>
                      <c:pt idx="507">
                        <c:v>124.6</c:v>
                      </c:pt>
                      <c:pt idx="508">
                        <c:v>114</c:v>
                      </c:pt>
                      <c:pt idx="509">
                        <c:v>114.2</c:v>
                      </c:pt>
                      <c:pt idx="510">
                        <c:v>114.1</c:v>
                      </c:pt>
                      <c:pt idx="511">
                        <c:v>113.3</c:v>
                      </c:pt>
                      <c:pt idx="512">
                        <c:v>112.5</c:v>
                      </c:pt>
                      <c:pt idx="513">
                        <c:v>118.2</c:v>
                      </c:pt>
                      <c:pt idx="514">
                        <c:v>117.6</c:v>
                      </c:pt>
                      <c:pt idx="515">
                        <c:v>124.1</c:v>
                      </c:pt>
                      <c:pt idx="516">
                        <c:v>124.1</c:v>
                      </c:pt>
                      <c:pt idx="517">
                        <c:v>129.9</c:v>
                      </c:pt>
                      <c:pt idx="518">
                        <c:v>136.9</c:v>
                      </c:pt>
                      <c:pt idx="519">
                        <c:v>141.6</c:v>
                      </c:pt>
                      <c:pt idx="520">
                        <c:v>145.80000000000001</c:v>
                      </c:pt>
                      <c:pt idx="521">
                        <c:v>90.2</c:v>
                      </c:pt>
                      <c:pt idx="522">
                        <c:v>87.7</c:v>
                      </c:pt>
                      <c:pt idx="523">
                        <c:v>107.6</c:v>
                      </c:pt>
                      <c:pt idx="524">
                        <c:v>121.6</c:v>
                      </c:pt>
                      <c:pt idx="525">
                        <c:v>120.7</c:v>
                      </c:pt>
                      <c:pt idx="526">
                        <c:v>124.4</c:v>
                      </c:pt>
                      <c:pt idx="527">
                        <c:v>133</c:v>
                      </c:pt>
                      <c:pt idx="528">
                        <c:v>134</c:v>
                      </c:pt>
                      <c:pt idx="529">
                        <c:v>141.9</c:v>
                      </c:pt>
                      <c:pt idx="530">
                        <c:v>148.9</c:v>
                      </c:pt>
                      <c:pt idx="531">
                        <c:v>168.9</c:v>
                      </c:pt>
                      <c:pt idx="533">
                        <c:v>148.80000000000001</c:v>
                      </c:pt>
                      <c:pt idx="534">
                        <c:v>136.9</c:v>
                      </c:pt>
                      <c:pt idx="535">
                        <c:v>136.19999999999999</c:v>
                      </c:pt>
                      <c:pt idx="536">
                        <c:v>141.19999999999999</c:v>
                      </c:pt>
                      <c:pt idx="540">
                        <c:v>138.4</c:v>
                      </c:pt>
                      <c:pt idx="544">
                        <c:v>142.1</c:v>
                      </c:pt>
                      <c:pt idx="549">
                        <c:v>152.4</c:v>
                      </c:pt>
                      <c:pt idx="553">
                        <c:v>143.30000000000001</c:v>
                      </c:pt>
                      <c:pt idx="554">
                        <c:v>151.5</c:v>
                      </c:pt>
                      <c:pt idx="556">
                        <c:v>149.9</c:v>
                      </c:pt>
                      <c:pt idx="557">
                        <c:v>149.1</c:v>
                      </c:pt>
                      <c:pt idx="558">
                        <c:v>150.1</c:v>
                      </c:pt>
                      <c:pt idx="560">
                        <c:v>149.1</c:v>
                      </c:pt>
                      <c:pt idx="562">
                        <c:v>157</c:v>
                      </c:pt>
                      <c:pt idx="566">
                        <c:v>148.9</c:v>
                      </c:pt>
                      <c:pt idx="569">
                        <c:v>131.9</c:v>
                      </c:pt>
                      <c:pt idx="574">
                        <c:v>134.80000000000001</c:v>
                      </c:pt>
                      <c:pt idx="575">
                        <c:v>132.9</c:v>
                      </c:pt>
                      <c:pt idx="576">
                        <c:v>147.80000000000001</c:v>
                      </c:pt>
                      <c:pt idx="577">
                        <c:v>131.30000000000001</c:v>
                      </c:pt>
                      <c:pt idx="578">
                        <c:v>121.5</c:v>
                      </c:pt>
                      <c:pt idx="579">
                        <c:v>117.3</c:v>
                      </c:pt>
                      <c:pt idx="580">
                        <c:v>118.7</c:v>
                      </c:pt>
                      <c:pt idx="581">
                        <c:v>116.2</c:v>
                      </c:pt>
                      <c:pt idx="582">
                        <c:v>108.2</c:v>
                      </c:pt>
                      <c:pt idx="583">
                        <c:v>116.2</c:v>
                      </c:pt>
                      <c:pt idx="584">
                        <c:v>129.1</c:v>
                      </c:pt>
                      <c:pt idx="585">
                        <c:v>122.5</c:v>
                      </c:pt>
                      <c:pt idx="586">
                        <c:v>110.6</c:v>
                      </c:pt>
                      <c:pt idx="587">
                        <c:v>109.6</c:v>
                      </c:pt>
                      <c:pt idx="588">
                        <c:v>98.2</c:v>
                      </c:pt>
                      <c:pt idx="589">
                        <c:v>82.3</c:v>
                      </c:pt>
                      <c:pt idx="590">
                        <c:v>89.1</c:v>
                      </c:pt>
                      <c:pt idx="591">
                        <c:v>73.400000000000006</c:v>
                      </c:pt>
                      <c:pt idx="592">
                        <c:v>79.2</c:v>
                      </c:pt>
                      <c:pt idx="593">
                        <c:v>90.3</c:v>
                      </c:pt>
                      <c:pt idx="594">
                        <c:v>90.1</c:v>
                      </c:pt>
                      <c:pt idx="595">
                        <c:v>96.2</c:v>
                      </c:pt>
                      <c:pt idx="596">
                        <c:v>130.69999999999999</c:v>
                      </c:pt>
                      <c:pt idx="597">
                        <c:v>120.8</c:v>
                      </c:pt>
                      <c:pt idx="598">
                        <c:v>122.9</c:v>
                      </c:pt>
                      <c:pt idx="599">
                        <c:v>126.1</c:v>
                      </c:pt>
                      <c:pt idx="600">
                        <c:v>127.9</c:v>
                      </c:pt>
                      <c:pt idx="601">
                        <c:v>128.69999999999999</c:v>
                      </c:pt>
                      <c:pt idx="602">
                        <c:v>135.30000000000001</c:v>
                      </c:pt>
                      <c:pt idx="603">
                        <c:v>133.69999999999999</c:v>
                      </c:pt>
                      <c:pt idx="604">
                        <c:v>138.1</c:v>
                      </c:pt>
                      <c:pt idx="605">
                        <c:v>129.4</c:v>
                      </c:pt>
                      <c:pt idx="606">
                        <c:v>64.2</c:v>
                      </c:pt>
                      <c:pt idx="607">
                        <c:v>64.5</c:v>
                      </c:pt>
                      <c:pt idx="608">
                        <c:v>85.7</c:v>
                      </c:pt>
                      <c:pt idx="609">
                        <c:v>70.5</c:v>
                      </c:pt>
                      <c:pt idx="610">
                        <c:v>77.5</c:v>
                      </c:pt>
                      <c:pt idx="611">
                        <c:v>84.1</c:v>
                      </c:pt>
                      <c:pt idx="612">
                        <c:v>77</c:v>
                      </c:pt>
                      <c:pt idx="613">
                        <c:v>83</c:v>
                      </c:pt>
                      <c:pt idx="614">
                        <c:v>83.7</c:v>
                      </c:pt>
                      <c:pt idx="615">
                        <c:v>91.3</c:v>
                      </c:pt>
                      <c:pt idx="616">
                        <c:v>94.3</c:v>
                      </c:pt>
                      <c:pt idx="617">
                        <c:v>92.9</c:v>
                      </c:pt>
                      <c:pt idx="618">
                        <c:v>96.5</c:v>
                      </c:pt>
                      <c:pt idx="619">
                        <c:v>96.9</c:v>
                      </c:pt>
                      <c:pt idx="620">
                        <c:v>93.6</c:v>
                      </c:pt>
                      <c:pt idx="621">
                        <c:v>97</c:v>
                      </c:pt>
                      <c:pt idx="622">
                        <c:v>100.8</c:v>
                      </c:pt>
                      <c:pt idx="623">
                        <c:v>108.9</c:v>
                      </c:pt>
                      <c:pt idx="624">
                        <c:v>111.2</c:v>
                      </c:pt>
                      <c:pt idx="625">
                        <c:v>115.6</c:v>
                      </c:pt>
                      <c:pt idx="626">
                        <c:v>124.5</c:v>
                      </c:pt>
                      <c:pt idx="627">
                        <c:v>126.3</c:v>
                      </c:pt>
                      <c:pt idx="628">
                        <c:v>122.6</c:v>
                      </c:pt>
                      <c:pt idx="629">
                        <c:v>192.3</c:v>
                      </c:pt>
                      <c:pt idx="630">
                        <c:v>119</c:v>
                      </c:pt>
                      <c:pt idx="631">
                        <c:v>114.6</c:v>
                      </c:pt>
                      <c:pt idx="632">
                        <c:v>334.8</c:v>
                      </c:pt>
                      <c:pt idx="633">
                        <c:v>120.8</c:v>
                      </c:pt>
                      <c:pt idx="634">
                        <c:v>115.7</c:v>
                      </c:pt>
                      <c:pt idx="635">
                        <c:v>102.9</c:v>
                      </c:pt>
                      <c:pt idx="636">
                        <c:v>110.2</c:v>
                      </c:pt>
                      <c:pt idx="637">
                        <c:v>101.6</c:v>
                      </c:pt>
                      <c:pt idx="638">
                        <c:v>113.7</c:v>
                      </c:pt>
                      <c:pt idx="639">
                        <c:v>103.3</c:v>
                      </c:pt>
                      <c:pt idx="640">
                        <c:v>108.7</c:v>
                      </c:pt>
                      <c:pt idx="641">
                        <c:v>116.5</c:v>
                      </c:pt>
                      <c:pt idx="642">
                        <c:v>118.4</c:v>
                      </c:pt>
                      <c:pt idx="643">
                        <c:v>112.4</c:v>
                      </c:pt>
                      <c:pt idx="644">
                        <c:v>124.3</c:v>
                      </c:pt>
                      <c:pt idx="645">
                        <c:v>121.6</c:v>
                      </c:pt>
                      <c:pt idx="646">
                        <c:v>115.5</c:v>
                      </c:pt>
                      <c:pt idx="647">
                        <c:v>110.7</c:v>
                      </c:pt>
                      <c:pt idx="648">
                        <c:v>101</c:v>
                      </c:pt>
                      <c:pt idx="649">
                        <c:v>97.8</c:v>
                      </c:pt>
                      <c:pt idx="651">
                        <c:v>70.900000000000006</c:v>
                      </c:pt>
                      <c:pt idx="654">
                        <c:v>61</c:v>
                      </c:pt>
                      <c:pt idx="657">
                        <c:v>67.5</c:v>
                      </c:pt>
                      <c:pt idx="659">
                        <c:v>84.4</c:v>
                      </c:pt>
                      <c:pt idx="661">
                        <c:v>81.3</c:v>
                      </c:pt>
                      <c:pt idx="663">
                        <c:v>102.8</c:v>
                      </c:pt>
                      <c:pt idx="665">
                        <c:v>95</c:v>
                      </c:pt>
                      <c:pt idx="668">
                        <c:v>98.4</c:v>
                      </c:pt>
                      <c:pt idx="671">
                        <c:v>114.4</c:v>
                      </c:pt>
                      <c:pt idx="673">
                        <c:v>132.19999999999999</c:v>
                      </c:pt>
                      <c:pt idx="674">
                        <c:v>126.8</c:v>
                      </c:pt>
                      <c:pt idx="675">
                        <c:v>121.8</c:v>
                      </c:pt>
                      <c:pt idx="676">
                        <c:v>123.5</c:v>
                      </c:pt>
                      <c:pt idx="677">
                        <c:v>115.2</c:v>
                      </c:pt>
                      <c:pt idx="678">
                        <c:v>121.5</c:v>
                      </c:pt>
                      <c:pt idx="679">
                        <c:v>115.2</c:v>
                      </c:pt>
                      <c:pt idx="680">
                        <c:v>128.6</c:v>
                      </c:pt>
                      <c:pt idx="681">
                        <c:v>131.69999999999999</c:v>
                      </c:pt>
                      <c:pt idx="682">
                        <c:v>129.80000000000001</c:v>
                      </c:pt>
                      <c:pt idx="683">
                        <c:v>61.9</c:v>
                      </c:pt>
                      <c:pt idx="684">
                        <c:v>136.69999999999999</c:v>
                      </c:pt>
                      <c:pt idx="685">
                        <c:v>138.69999999999999</c:v>
                      </c:pt>
                      <c:pt idx="686">
                        <c:v>138.80000000000001</c:v>
                      </c:pt>
                      <c:pt idx="687">
                        <c:v>140.80000000000001</c:v>
                      </c:pt>
                      <c:pt idx="688">
                        <c:v>145.6</c:v>
                      </c:pt>
                      <c:pt idx="689">
                        <c:v>139.19999999999999</c:v>
                      </c:pt>
                      <c:pt idx="690">
                        <c:v>147</c:v>
                      </c:pt>
                      <c:pt idx="691">
                        <c:v>149.80000000000001</c:v>
                      </c:pt>
                      <c:pt idx="692">
                        <c:v>152.30000000000001</c:v>
                      </c:pt>
                      <c:pt idx="693">
                        <c:v>153.1</c:v>
                      </c:pt>
                      <c:pt idx="694">
                        <c:v>148.1</c:v>
                      </c:pt>
                      <c:pt idx="695">
                        <c:v>132.80000000000001</c:v>
                      </c:pt>
                      <c:pt idx="696">
                        <c:v>131</c:v>
                      </c:pt>
                      <c:pt idx="697">
                        <c:v>118.2</c:v>
                      </c:pt>
                      <c:pt idx="698">
                        <c:v>112</c:v>
                      </c:pt>
                      <c:pt idx="699">
                        <c:v>101.5</c:v>
                      </c:pt>
                      <c:pt idx="700">
                        <c:v>107.4</c:v>
                      </c:pt>
                      <c:pt idx="701">
                        <c:v>107.7</c:v>
                      </c:pt>
                      <c:pt idx="702">
                        <c:v>106.2</c:v>
                      </c:pt>
                      <c:pt idx="703">
                        <c:v>103.6</c:v>
                      </c:pt>
                      <c:pt idx="704">
                        <c:v>99.2</c:v>
                      </c:pt>
                      <c:pt idx="705">
                        <c:v>105.8</c:v>
                      </c:pt>
                      <c:pt idx="706">
                        <c:v>107.5</c:v>
                      </c:pt>
                      <c:pt idx="707">
                        <c:v>107.9</c:v>
                      </c:pt>
                      <c:pt idx="708">
                        <c:v>104.1</c:v>
                      </c:pt>
                      <c:pt idx="709">
                        <c:v>103.8</c:v>
                      </c:pt>
                      <c:pt idx="710">
                        <c:v>101.7</c:v>
                      </c:pt>
                      <c:pt idx="711">
                        <c:v>103.2</c:v>
                      </c:pt>
                      <c:pt idx="712">
                        <c:v>109.7</c:v>
                      </c:pt>
                      <c:pt idx="713">
                        <c:v>98.6</c:v>
                      </c:pt>
                      <c:pt idx="714">
                        <c:v>99</c:v>
                      </c:pt>
                      <c:pt idx="715">
                        <c:v>98</c:v>
                      </c:pt>
                      <c:pt idx="716">
                        <c:v>99</c:v>
                      </c:pt>
                      <c:pt idx="717">
                        <c:v>90.8</c:v>
                      </c:pt>
                      <c:pt idx="718">
                        <c:v>83.2</c:v>
                      </c:pt>
                      <c:pt idx="719">
                        <c:v>91</c:v>
                      </c:pt>
                      <c:pt idx="720">
                        <c:v>92.1</c:v>
                      </c:pt>
                      <c:pt idx="721">
                        <c:v>84.2</c:v>
                      </c:pt>
                      <c:pt idx="722">
                        <c:v>79.400000000000006</c:v>
                      </c:pt>
                      <c:pt idx="723">
                        <c:v>90.9</c:v>
                      </c:pt>
                      <c:pt idx="724">
                        <c:v>91.1</c:v>
                      </c:pt>
                      <c:pt idx="725">
                        <c:v>93.6</c:v>
                      </c:pt>
                      <c:pt idx="726">
                        <c:v>86.9</c:v>
                      </c:pt>
                      <c:pt idx="727">
                        <c:v>87.7</c:v>
                      </c:pt>
                      <c:pt idx="728">
                        <c:v>89.9</c:v>
                      </c:pt>
                      <c:pt idx="729">
                        <c:v>87.9</c:v>
                      </c:pt>
                      <c:pt idx="730">
                        <c:v>88.2</c:v>
                      </c:pt>
                      <c:pt idx="731">
                        <c:v>83.6</c:v>
                      </c:pt>
                      <c:pt idx="732">
                        <c:v>87.5</c:v>
                      </c:pt>
                      <c:pt idx="733">
                        <c:v>84.337000000000003</c:v>
                      </c:pt>
                      <c:pt idx="734">
                        <c:v>87.58</c:v>
                      </c:pt>
                      <c:pt idx="735">
                        <c:v>86.204999999999998</c:v>
                      </c:pt>
                      <c:pt idx="736">
                        <c:v>81.816000000000003</c:v>
                      </c:pt>
                      <c:pt idx="737">
                        <c:v>85.308000000000007</c:v>
                      </c:pt>
                      <c:pt idx="738">
                        <c:v>87.198999999999998</c:v>
                      </c:pt>
                      <c:pt idx="739">
                        <c:v>84.195999999999998</c:v>
                      </c:pt>
                      <c:pt idx="740">
                        <c:v>88.915999999999997</c:v>
                      </c:pt>
                      <c:pt idx="741">
                        <c:v>91.846000000000004</c:v>
                      </c:pt>
                      <c:pt idx="742">
                        <c:v>86.278999999999996</c:v>
                      </c:pt>
                      <c:pt idx="743">
                        <c:v>87.278000000000006</c:v>
                      </c:pt>
                      <c:pt idx="744">
                        <c:v>78.024000000000001</c:v>
                      </c:pt>
                      <c:pt idx="745">
                        <c:v>74.396000000000001</c:v>
                      </c:pt>
                      <c:pt idx="746">
                        <c:v>77.343000000000004</c:v>
                      </c:pt>
                      <c:pt idx="747">
                        <c:v>69.013999999999996</c:v>
                      </c:pt>
                      <c:pt idx="748">
                        <c:v>81.62</c:v>
                      </c:pt>
                      <c:pt idx="749">
                        <c:v>82.316000000000003</c:v>
                      </c:pt>
                      <c:pt idx="750">
                        <c:v>82.905000000000001</c:v>
                      </c:pt>
                      <c:pt idx="751">
                        <c:v>88.811999999999998</c:v>
                      </c:pt>
                      <c:pt idx="752">
                        <c:v>96.701999999999998</c:v>
                      </c:pt>
                      <c:pt idx="753">
                        <c:v>112.58</c:v>
                      </c:pt>
                      <c:pt idx="754">
                        <c:v>102.658</c:v>
                      </c:pt>
                      <c:pt idx="755">
                        <c:v>100.154</c:v>
                      </c:pt>
                      <c:pt idx="756">
                        <c:v>104.74</c:v>
                      </c:pt>
                      <c:pt idx="757">
                        <c:v>106.893</c:v>
                      </c:pt>
                      <c:pt idx="758">
                        <c:v>106.947</c:v>
                      </c:pt>
                      <c:pt idx="759">
                        <c:v>108.383</c:v>
                      </c:pt>
                      <c:pt idx="760">
                        <c:v>106.90600000000001</c:v>
                      </c:pt>
                      <c:pt idx="761">
                        <c:v>109.337</c:v>
                      </c:pt>
                      <c:pt idx="762">
                        <c:v>111.604</c:v>
                      </c:pt>
                      <c:pt idx="763">
                        <c:v>109.536</c:v>
                      </c:pt>
                      <c:pt idx="764">
                        <c:v>108.69499999999999</c:v>
                      </c:pt>
                      <c:pt idx="765">
                        <c:v>100.61799999999999</c:v>
                      </c:pt>
                      <c:pt idx="766">
                        <c:v>90.164000000000001</c:v>
                      </c:pt>
                      <c:pt idx="767">
                        <c:v>85.713999999999999</c:v>
                      </c:pt>
                      <c:pt idx="768">
                        <c:v>94.007000000000005</c:v>
                      </c:pt>
                      <c:pt idx="769">
                        <c:v>95.182000000000002</c:v>
                      </c:pt>
                      <c:pt idx="770">
                        <c:v>93.578999999999994</c:v>
                      </c:pt>
                      <c:pt idx="771">
                        <c:v>92.563999999999993</c:v>
                      </c:pt>
                      <c:pt idx="772">
                        <c:v>92.001999999999995</c:v>
                      </c:pt>
                      <c:pt idx="773">
                        <c:v>96.572000000000003</c:v>
                      </c:pt>
                      <c:pt idx="774">
                        <c:v>98.397000000000006</c:v>
                      </c:pt>
                      <c:pt idx="775">
                        <c:v>97.165999999999997</c:v>
                      </c:pt>
                      <c:pt idx="776">
                        <c:v>91.298000000000002</c:v>
                      </c:pt>
                      <c:pt idx="777">
                        <c:v>93.091999999999999</c:v>
                      </c:pt>
                      <c:pt idx="778">
                        <c:v>147.79300000000001</c:v>
                      </c:pt>
                      <c:pt idx="779">
                        <c:v>111.63200000000001</c:v>
                      </c:pt>
                      <c:pt idx="780">
                        <c:v>106.223</c:v>
                      </c:pt>
                      <c:pt idx="781">
                        <c:v>110.539</c:v>
                      </c:pt>
                      <c:pt idx="782">
                        <c:v>117.282</c:v>
                      </c:pt>
                      <c:pt idx="783">
                        <c:v>102.41200000000001</c:v>
                      </c:pt>
                      <c:pt idx="784">
                        <c:v>110.18300000000001</c:v>
                      </c:pt>
                      <c:pt idx="785">
                        <c:v>103.762</c:v>
                      </c:pt>
                      <c:pt idx="786">
                        <c:v>100.017</c:v>
                      </c:pt>
                      <c:pt idx="787">
                        <c:v>101.858</c:v>
                      </c:pt>
                      <c:pt idx="788">
                        <c:v>99.787999999999997</c:v>
                      </c:pt>
                      <c:pt idx="789">
                        <c:v>105.128</c:v>
                      </c:pt>
                      <c:pt idx="790">
                        <c:v>113.75700000000001</c:v>
                      </c:pt>
                      <c:pt idx="791">
                        <c:v>102.348</c:v>
                      </c:pt>
                      <c:pt idx="792">
                        <c:v>91.546999999999997</c:v>
                      </c:pt>
                      <c:pt idx="793">
                        <c:v>94.733000000000004</c:v>
                      </c:pt>
                      <c:pt idx="794">
                        <c:v>92.771000000000001</c:v>
                      </c:pt>
                      <c:pt idx="795">
                        <c:v>81.058999999999997</c:v>
                      </c:pt>
                      <c:pt idx="796">
                        <c:v>76.491</c:v>
                      </c:pt>
                      <c:pt idx="797">
                        <c:v>80.245000000000005</c:v>
                      </c:pt>
                      <c:pt idx="798">
                        <c:v>76.853999999999999</c:v>
                      </c:pt>
                      <c:pt idx="800">
                        <c:v>75.674999999999997</c:v>
                      </c:pt>
                      <c:pt idx="802">
                        <c:v>67.123000000000005</c:v>
                      </c:pt>
                      <c:pt idx="804">
                        <c:v>108.071</c:v>
                      </c:pt>
                      <c:pt idx="805">
                        <c:v>69.97</c:v>
                      </c:pt>
                      <c:pt idx="807">
                        <c:v>69.358000000000004</c:v>
                      </c:pt>
                      <c:pt idx="809">
                        <c:v>81.216999999999999</c:v>
                      </c:pt>
                      <c:pt idx="811">
                        <c:v>77.662999999999997</c:v>
                      </c:pt>
                      <c:pt idx="813">
                        <c:v>83.093000000000004</c:v>
                      </c:pt>
                      <c:pt idx="814">
                        <c:v>46.993000000000002</c:v>
                      </c:pt>
                      <c:pt idx="816">
                        <c:v>70.117999999999995</c:v>
                      </c:pt>
                      <c:pt idx="818">
                        <c:v>66.906000000000006</c:v>
                      </c:pt>
                      <c:pt idx="821">
                        <c:v>66.537999999999997</c:v>
                      </c:pt>
                      <c:pt idx="822">
                        <c:v>69.685000000000002</c:v>
                      </c:pt>
                      <c:pt idx="823">
                        <c:v>75.55</c:v>
                      </c:pt>
                      <c:pt idx="824">
                        <c:v>71.984999999999999</c:v>
                      </c:pt>
                      <c:pt idx="825">
                        <c:v>74.412000000000006</c:v>
                      </c:pt>
                      <c:pt idx="826">
                        <c:v>61.834000000000003</c:v>
                      </c:pt>
                      <c:pt idx="827">
                        <c:v>55.77</c:v>
                      </c:pt>
                      <c:pt idx="828">
                        <c:v>59.317999999999998</c:v>
                      </c:pt>
                      <c:pt idx="829">
                        <c:v>56.662999999999997</c:v>
                      </c:pt>
                      <c:pt idx="830">
                        <c:v>59.039000000000001</c:v>
                      </c:pt>
                      <c:pt idx="831">
                        <c:v>62.570999999999998</c:v>
                      </c:pt>
                      <c:pt idx="832">
                        <c:v>60.396999999999998</c:v>
                      </c:pt>
                      <c:pt idx="833">
                        <c:v>60.686999999999998</c:v>
                      </c:pt>
                      <c:pt idx="834">
                        <c:v>60.093000000000004</c:v>
                      </c:pt>
                      <c:pt idx="835">
                        <c:v>54.491</c:v>
                      </c:pt>
                      <c:pt idx="836">
                        <c:v>52.969000000000001</c:v>
                      </c:pt>
                      <c:pt idx="837">
                        <c:v>56.408999999999999</c:v>
                      </c:pt>
                      <c:pt idx="838">
                        <c:v>65.137</c:v>
                      </c:pt>
                      <c:pt idx="839">
                        <c:v>56.323</c:v>
                      </c:pt>
                      <c:pt idx="840">
                        <c:v>59.006</c:v>
                      </c:pt>
                      <c:pt idx="841">
                        <c:v>57.534999999999997</c:v>
                      </c:pt>
                      <c:pt idx="842">
                        <c:v>55.353999999999999</c:v>
                      </c:pt>
                      <c:pt idx="843">
                        <c:v>61.070999999999998</c:v>
                      </c:pt>
                      <c:pt idx="844">
                        <c:v>55.887999999999998</c:v>
                      </c:pt>
                      <c:pt idx="845">
                        <c:v>61.612000000000002</c:v>
                      </c:pt>
                      <c:pt idx="846">
                        <c:v>51.783999999999999</c:v>
                      </c:pt>
                      <c:pt idx="847">
                        <c:v>53.572000000000003</c:v>
                      </c:pt>
                      <c:pt idx="848">
                        <c:v>63.527000000000001</c:v>
                      </c:pt>
                      <c:pt idx="849">
                        <c:v>59.75</c:v>
                      </c:pt>
                      <c:pt idx="850">
                        <c:v>58.902999999999999</c:v>
                      </c:pt>
                      <c:pt idx="851">
                        <c:v>57.576999999999998</c:v>
                      </c:pt>
                      <c:pt idx="852">
                        <c:v>60.594000000000001</c:v>
                      </c:pt>
                      <c:pt idx="853">
                        <c:v>67.126000000000005</c:v>
                      </c:pt>
                      <c:pt idx="854">
                        <c:v>60.326999999999998</c:v>
                      </c:pt>
                      <c:pt idx="855">
                        <c:v>62.225000000000001</c:v>
                      </c:pt>
                      <c:pt idx="856">
                        <c:v>69.084999999999994</c:v>
                      </c:pt>
                      <c:pt idx="857">
                        <c:v>64.802000000000007</c:v>
                      </c:pt>
                      <c:pt idx="858">
                        <c:v>59.381999999999998</c:v>
                      </c:pt>
                      <c:pt idx="859">
                        <c:v>63.259</c:v>
                      </c:pt>
                      <c:pt idx="860">
                        <c:v>60.191000000000003</c:v>
                      </c:pt>
                      <c:pt idx="861">
                        <c:v>58.832999999999998</c:v>
                      </c:pt>
                      <c:pt idx="862">
                        <c:v>63.965000000000003</c:v>
                      </c:pt>
                      <c:pt idx="863">
                        <c:v>60.375999999999998</c:v>
                      </c:pt>
                      <c:pt idx="864">
                        <c:v>58.433</c:v>
                      </c:pt>
                      <c:pt idx="865">
                        <c:v>59.557000000000002</c:v>
                      </c:pt>
                      <c:pt idx="866">
                        <c:v>56.27</c:v>
                      </c:pt>
                      <c:pt idx="867">
                        <c:v>54.051000000000002</c:v>
                      </c:pt>
                      <c:pt idx="868">
                        <c:v>60.25</c:v>
                      </c:pt>
                      <c:pt idx="869">
                        <c:v>51.792999999999999</c:v>
                      </c:pt>
                      <c:pt idx="870">
                        <c:v>51.2</c:v>
                      </c:pt>
                      <c:pt idx="871">
                        <c:v>41.732999999999997</c:v>
                      </c:pt>
                      <c:pt idx="872">
                        <c:v>42.807000000000002</c:v>
                      </c:pt>
                      <c:pt idx="873">
                        <c:v>42.789000000000001</c:v>
                      </c:pt>
                      <c:pt idx="874">
                        <c:v>44.298999999999999</c:v>
                      </c:pt>
                      <c:pt idx="875">
                        <c:v>44.643000000000001</c:v>
                      </c:pt>
                      <c:pt idx="876">
                        <c:v>40.057000000000002</c:v>
                      </c:pt>
                      <c:pt idx="877">
                        <c:v>45.027999999999999</c:v>
                      </c:pt>
                      <c:pt idx="878">
                        <c:v>44.287999999999997</c:v>
                      </c:pt>
                      <c:pt idx="879">
                        <c:v>46.588999999999999</c:v>
                      </c:pt>
                      <c:pt idx="880">
                        <c:v>44.328000000000003</c:v>
                      </c:pt>
                      <c:pt idx="881">
                        <c:v>50.604999999999997</c:v>
                      </c:pt>
                      <c:pt idx="882">
                        <c:v>51.183999999999997</c:v>
                      </c:pt>
                      <c:pt idx="883">
                        <c:v>57.752000000000002</c:v>
                      </c:pt>
                      <c:pt idx="884">
                        <c:v>60.402999999999999</c:v>
                      </c:pt>
                      <c:pt idx="885">
                        <c:v>61.530999999999999</c:v>
                      </c:pt>
                      <c:pt idx="886">
                        <c:v>67.433999999999997</c:v>
                      </c:pt>
                      <c:pt idx="887">
                        <c:v>60.323999999999998</c:v>
                      </c:pt>
                      <c:pt idx="888">
                        <c:v>64.995999999999995</c:v>
                      </c:pt>
                      <c:pt idx="889">
                        <c:v>56.936999999999998</c:v>
                      </c:pt>
                      <c:pt idx="890">
                        <c:v>52.097999999999999</c:v>
                      </c:pt>
                      <c:pt idx="891">
                        <c:v>49.08</c:v>
                      </c:pt>
                      <c:pt idx="892">
                        <c:v>28.9</c:v>
                      </c:pt>
                      <c:pt idx="893">
                        <c:v>39.606000000000002</c:v>
                      </c:pt>
                      <c:pt idx="894">
                        <c:v>49.106999999999999</c:v>
                      </c:pt>
                      <c:pt idx="895">
                        <c:v>45.573</c:v>
                      </c:pt>
                      <c:pt idx="896">
                        <c:v>48.860999999999997</c:v>
                      </c:pt>
                      <c:pt idx="897">
                        <c:v>48.402999999999999</c:v>
                      </c:pt>
                      <c:pt idx="898">
                        <c:v>63.728999999999999</c:v>
                      </c:pt>
                      <c:pt idx="899">
                        <c:v>64.111999999999995</c:v>
                      </c:pt>
                      <c:pt idx="900">
                        <c:v>58.158000000000001</c:v>
                      </c:pt>
                      <c:pt idx="901">
                        <c:v>57.838999999999999</c:v>
                      </c:pt>
                      <c:pt idx="902">
                        <c:v>60.061</c:v>
                      </c:pt>
                      <c:pt idx="903">
                        <c:v>58.618000000000002</c:v>
                      </c:pt>
                      <c:pt idx="904">
                        <c:v>55.040999999999997</c:v>
                      </c:pt>
                      <c:pt idx="905">
                        <c:v>48.13</c:v>
                      </c:pt>
                      <c:pt idx="906">
                        <c:v>54.972000000000001</c:v>
                      </c:pt>
                      <c:pt idx="907">
                        <c:v>55.927999999999997</c:v>
                      </c:pt>
                      <c:pt idx="908">
                        <c:v>52.415999999999997</c:v>
                      </c:pt>
                      <c:pt idx="909">
                        <c:v>54.56</c:v>
                      </c:pt>
                      <c:pt idx="910">
                        <c:v>55.320999999999998</c:v>
                      </c:pt>
                      <c:pt idx="911">
                        <c:v>60.942</c:v>
                      </c:pt>
                      <c:pt idx="912">
                        <c:v>60.576999999999998</c:v>
                      </c:pt>
                      <c:pt idx="913">
                        <c:v>46.106999999999999</c:v>
                      </c:pt>
                      <c:pt idx="914">
                        <c:v>47.488</c:v>
                      </c:pt>
                      <c:pt idx="915">
                        <c:v>49.874000000000002</c:v>
                      </c:pt>
                      <c:pt idx="916">
                        <c:v>40.820999999999998</c:v>
                      </c:pt>
                      <c:pt idx="917">
                        <c:v>45.177</c:v>
                      </c:pt>
                      <c:pt idx="918">
                        <c:v>48.567999999999998</c:v>
                      </c:pt>
                      <c:pt idx="919">
                        <c:v>46.817</c:v>
                      </c:pt>
                      <c:pt idx="920">
                        <c:v>48.061999999999998</c:v>
                      </c:pt>
                      <c:pt idx="921">
                        <c:v>47.536000000000001</c:v>
                      </c:pt>
                      <c:pt idx="922">
                        <c:v>38.630000000000003</c:v>
                      </c:pt>
                      <c:pt idx="923">
                        <c:v>39.113999999999997</c:v>
                      </c:pt>
                      <c:pt idx="924">
                        <c:v>51.805999999999997</c:v>
                      </c:pt>
                      <c:pt idx="925">
                        <c:v>47.930999999999997</c:v>
                      </c:pt>
                      <c:pt idx="926">
                        <c:v>43.518999999999998</c:v>
                      </c:pt>
                      <c:pt idx="927">
                        <c:v>44.676000000000002</c:v>
                      </c:pt>
                      <c:pt idx="928">
                        <c:v>42.77</c:v>
                      </c:pt>
                      <c:pt idx="929">
                        <c:v>41.734999999999999</c:v>
                      </c:pt>
                      <c:pt idx="930">
                        <c:v>49.787999999999997</c:v>
                      </c:pt>
                      <c:pt idx="931">
                        <c:v>56.674999999999997</c:v>
                      </c:pt>
                      <c:pt idx="932">
                        <c:v>42.246000000000002</c:v>
                      </c:pt>
                      <c:pt idx="933">
                        <c:v>53.115000000000002</c:v>
                      </c:pt>
                      <c:pt idx="934">
                        <c:v>61.555</c:v>
                      </c:pt>
                      <c:pt idx="935">
                        <c:v>57.468000000000004</c:v>
                      </c:pt>
                      <c:pt idx="936">
                        <c:v>63.613</c:v>
                      </c:pt>
                      <c:pt idx="937">
                        <c:v>59.912999999999997</c:v>
                      </c:pt>
                      <c:pt idx="938">
                        <c:v>51.798000000000002</c:v>
                      </c:pt>
                      <c:pt idx="939">
                        <c:v>52.613999999999997</c:v>
                      </c:pt>
                      <c:pt idx="940">
                        <c:v>54.167000000000002</c:v>
                      </c:pt>
                      <c:pt idx="941">
                        <c:v>47.566000000000003</c:v>
                      </c:pt>
                      <c:pt idx="942">
                        <c:v>35.406999999999996</c:v>
                      </c:pt>
                      <c:pt idx="943">
                        <c:v>33.969000000000001</c:v>
                      </c:pt>
                      <c:pt idx="944">
                        <c:v>39.167999999999999</c:v>
                      </c:pt>
                      <c:pt idx="945">
                        <c:v>44.204000000000001</c:v>
                      </c:pt>
                      <c:pt idx="946">
                        <c:v>42.173000000000002</c:v>
                      </c:pt>
                      <c:pt idx="947">
                        <c:v>47.155999999999999</c:v>
                      </c:pt>
                      <c:pt idx="948">
                        <c:v>47.75</c:v>
                      </c:pt>
                      <c:pt idx="949">
                        <c:v>48.997</c:v>
                      </c:pt>
                      <c:pt idx="950">
                        <c:v>53.412999999999997</c:v>
                      </c:pt>
                      <c:pt idx="951">
                        <c:v>50.408000000000001</c:v>
                      </c:pt>
                      <c:pt idx="952">
                        <c:v>49.338999999999999</c:v>
                      </c:pt>
                      <c:pt idx="953">
                        <c:v>57.139000000000003</c:v>
                      </c:pt>
                      <c:pt idx="954">
                        <c:v>43.6</c:v>
                      </c:pt>
                      <c:pt idx="955">
                        <c:v>31.5</c:v>
                      </c:pt>
                      <c:pt idx="956">
                        <c:v>35</c:v>
                      </c:pt>
                      <c:pt idx="957">
                        <c:v>38.6</c:v>
                      </c:pt>
                      <c:pt idx="958">
                        <c:v>38.6</c:v>
                      </c:pt>
                      <c:pt idx="959">
                        <c:v>38.1</c:v>
                      </c:pt>
                      <c:pt idx="960">
                        <c:v>40.200000000000003</c:v>
                      </c:pt>
                      <c:pt idx="961">
                        <c:v>40</c:v>
                      </c:pt>
                      <c:pt idx="962">
                        <c:v>39.200000000000003</c:v>
                      </c:pt>
                      <c:pt idx="963">
                        <c:v>47.5</c:v>
                      </c:pt>
                      <c:pt idx="964">
                        <c:v>34.9</c:v>
                      </c:pt>
                      <c:pt idx="965">
                        <c:v>34.299999999999997</c:v>
                      </c:pt>
                      <c:pt idx="966">
                        <c:v>32.200000000000003</c:v>
                      </c:pt>
                      <c:pt idx="967">
                        <c:v>34.1</c:v>
                      </c:pt>
                      <c:pt idx="968">
                        <c:v>31.3</c:v>
                      </c:pt>
                      <c:pt idx="969">
                        <c:v>32.200000000000003</c:v>
                      </c:pt>
                      <c:pt idx="970">
                        <c:v>32.9</c:v>
                      </c:pt>
                    </c:numCache>
                  </c:numRef>
                </c:val>
                <c:smooth val="0"/>
                <c:extLst xmlns:c15="http://schemas.microsoft.com/office/drawing/2012/chart">
                  <c:ext xmlns:c16="http://schemas.microsoft.com/office/drawing/2014/chart" uri="{C3380CC4-5D6E-409C-BE32-E72D297353CC}">
                    <c16:uniqueId val="{00000002-1CC6-429B-B86C-609429E680F3}"/>
                  </c:ext>
                </c:extLst>
              </c15:ser>
            </c15:filteredLineSeries>
            <c15:filteredLineSeries>
              <c15:ser>
                <c:idx val="3"/>
                <c:order val="3"/>
                <c:spPr>
                  <a:ln w="28575" cap="rnd">
                    <a:solidFill>
                      <a:schemeClr val="accent4"/>
                    </a:solidFill>
                    <a:round/>
                  </a:ln>
                  <a:effectLst/>
                </c:spPr>
                <c:marker>
                  <c:symbol val="none"/>
                </c:marker>
                <c:cat>
                  <c:numRef>
                    <c:extLst xmlns:c15="http://schemas.microsoft.com/office/drawing/2012/chart">
                      <c:ext xmlns:c15="http://schemas.microsoft.com/office/drawing/2012/chart" uri="{02D57815-91ED-43cb-92C2-25804820EDAC}">
                        <c15:formulaRef>
                          <c15:sqref>N23_102397!$B$2:$B$972</c15:sqref>
                        </c15:formulaRef>
                      </c:ext>
                    </c:extLst>
                    <c:numCache>
                      <c:formatCode>m/d/yyyy\ h:mm</c:formatCode>
                      <c:ptCount val="971"/>
                      <c:pt idx="0">
                        <c:v>25225.75</c:v>
                      </c:pt>
                      <c:pt idx="1">
                        <c:v>25333.5</c:v>
                      </c:pt>
                      <c:pt idx="2">
                        <c:v>27286.503472222223</c:v>
                      </c:pt>
                      <c:pt idx="3">
                        <c:v>27298.59375</c:v>
                      </c:pt>
                      <c:pt idx="4">
                        <c:v>27332.586805555555</c:v>
                      </c:pt>
                      <c:pt idx="5">
                        <c:v>27346.569444444445</c:v>
                      </c:pt>
                      <c:pt idx="6">
                        <c:v>27360.520833333332</c:v>
                      </c:pt>
                      <c:pt idx="7">
                        <c:v>27373.340277777777</c:v>
                      </c:pt>
                      <c:pt idx="8">
                        <c:v>27373.34375</c:v>
                      </c:pt>
                      <c:pt idx="9">
                        <c:v>27373.347222222223</c:v>
                      </c:pt>
                      <c:pt idx="10">
                        <c:v>27373.350694444445</c:v>
                      </c:pt>
                      <c:pt idx="11">
                        <c:v>27373.354166666668</c:v>
                      </c:pt>
                      <c:pt idx="12">
                        <c:v>27373.357638888891</c:v>
                      </c:pt>
                      <c:pt idx="13">
                        <c:v>27373.361111111109</c:v>
                      </c:pt>
                      <c:pt idx="14">
                        <c:v>27373.364583333332</c:v>
                      </c:pt>
                      <c:pt idx="15">
                        <c:v>27373.368055555555</c:v>
                      </c:pt>
                      <c:pt idx="16">
                        <c:v>27401.513888888891</c:v>
                      </c:pt>
                      <c:pt idx="17">
                        <c:v>27415.486111111109</c:v>
                      </c:pt>
                      <c:pt idx="18">
                        <c:v>27431.482638888891</c:v>
                      </c:pt>
                      <c:pt idx="19">
                        <c:v>27445.489583333332</c:v>
                      </c:pt>
                      <c:pt idx="20">
                        <c:v>27454.625</c:v>
                      </c:pt>
                      <c:pt idx="21">
                        <c:v>27454.628472222223</c:v>
                      </c:pt>
                      <c:pt idx="22">
                        <c:v>27454.631944444445</c:v>
                      </c:pt>
                      <c:pt idx="23">
                        <c:v>27454.635416666668</c:v>
                      </c:pt>
                      <c:pt idx="24">
                        <c:v>27454.638888888891</c:v>
                      </c:pt>
                      <c:pt idx="25">
                        <c:v>27454.642361111109</c:v>
                      </c:pt>
                      <c:pt idx="26">
                        <c:v>27459.447916666668</c:v>
                      </c:pt>
                      <c:pt idx="27">
                        <c:v>27472.489583333332</c:v>
                      </c:pt>
                      <c:pt idx="28">
                        <c:v>27507.493055555555</c:v>
                      </c:pt>
                      <c:pt idx="29">
                        <c:v>27528.486111111109</c:v>
                      </c:pt>
                      <c:pt idx="30">
                        <c:v>27543.458333333332</c:v>
                      </c:pt>
                      <c:pt idx="31">
                        <c:v>27557.482638888891</c:v>
                      </c:pt>
                      <c:pt idx="32">
                        <c:v>27571.46875</c:v>
                      </c:pt>
                      <c:pt idx="33">
                        <c:v>27599.4375</c:v>
                      </c:pt>
                      <c:pt idx="34">
                        <c:v>27613.479166666668</c:v>
                      </c:pt>
                      <c:pt idx="35">
                        <c:v>27627.5</c:v>
                      </c:pt>
                      <c:pt idx="36">
                        <c:v>27641.465277777777</c:v>
                      </c:pt>
                      <c:pt idx="37">
                        <c:v>27648.524305555555</c:v>
                      </c:pt>
                      <c:pt idx="38">
                        <c:v>27656.447916666668</c:v>
                      </c:pt>
                      <c:pt idx="39">
                        <c:v>27676.444444444445</c:v>
                      </c:pt>
                      <c:pt idx="40">
                        <c:v>27690.458333333332</c:v>
                      </c:pt>
                      <c:pt idx="41">
                        <c:v>27704.458333333332</c:v>
                      </c:pt>
                      <c:pt idx="42">
                        <c:v>27718.5</c:v>
                      </c:pt>
                      <c:pt idx="43">
                        <c:v>27725.517361111109</c:v>
                      </c:pt>
                      <c:pt idx="44">
                        <c:v>27732.461805555555</c:v>
                      </c:pt>
                      <c:pt idx="45">
                        <c:v>27732.5625</c:v>
                      </c:pt>
                      <c:pt idx="46">
                        <c:v>27739.458333333332</c:v>
                      </c:pt>
                      <c:pt idx="47">
                        <c:v>27747.388888888891</c:v>
                      </c:pt>
                      <c:pt idx="48">
                        <c:v>27752.510416666668</c:v>
                      </c:pt>
                      <c:pt idx="49">
                        <c:v>27759.4375</c:v>
                      </c:pt>
                      <c:pt idx="50">
                        <c:v>27766.447916666668</c:v>
                      </c:pt>
                      <c:pt idx="51">
                        <c:v>27775.447916666668</c:v>
                      </c:pt>
                      <c:pt idx="52">
                        <c:v>27788.46875</c:v>
                      </c:pt>
                      <c:pt idx="53">
                        <c:v>27795.510416666668</c:v>
                      </c:pt>
                      <c:pt idx="54">
                        <c:v>27802.458333333332</c:v>
                      </c:pt>
                      <c:pt idx="55">
                        <c:v>27809.454861111109</c:v>
                      </c:pt>
                      <c:pt idx="56">
                        <c:v>27816.458333333332</c:v>
                      </c:pt>
                      <c:pt idx="57">
                        <c:v>27821.368055555555</c:v>
                      </c:pt>
                      <c:pt idx="58">
                        <c:v>27821.369444444445</c:v>
                      </c:pt>
                      <c:pt idx="59">
                        <c:v>27821.371527777777</c:v>
                      </c:pt>
                      <c:pt idx="60">
                        <c:v>27821.375</c:v>
                      </c:pt>
                      <c:pt idx="61">
                        <c:v>27821.378472222223</c:v>
                      </c:pt>
                      <c:pt idx="62">
                        <c:v>27821.381944444445</c:v>
                      </c:pt>
                      <c:pt idx="63">
                        <c:v>27821.385416666668</c:v>
                      </c:pt>
                      <c:pt idx="64">
                        <c:v>27821.388888888891</c:v>
                      </c:pt>
                      <c:pt idx="65">
                        <c:v>27821.392361111109</c:v>
                      </c:pt>
                      <c:pt idx="66">
                        <c:v>27821.395833333332</c:v>
                      </c:pt>
                      <c:pt idx="67">
                        <c:v>27821.399305555555</c:v>
                      </c:pt>
                      <c:pt idx="68">
                        <c:v>27821.402777777777</c:v>
                      </c:pt>
                      <c:pt idx="69">
                        <c:v>27830.46875</c:v>
                      </c:pt>
                      <c:pt idx="70">
                        <c:v>27837.472222222223</c:v>
                      </c:pt>
                      <c:pt idx="71">
                        <c:v>27843.416666666668</c:v>
                      </c:pt>
                      <c:pt idx="72">
                        <c:v>27851.489583333332</c:v>
                      </c:pt>
                      <c:pt idx="73">
                        <c:v>27858.46875</c:v>
                      </c:pt>
                      <c:pt idx="74">
                        <c:v>27872.4375</c:v>
                      </c:pt>
                      <c:pt idx="75">
                        <c:v>27879.479166666668</c:v>
                      </c:pt>
                      <c:pt idx="76">
                        <c:v>27886.461805555555</c:v>
                      </c:pt>
                      <c:pt idx="77">
                        <c:v>27893.454861111109</c:v>
                      </c:pt>
                      <c:pt idx="78">
                        <c:v>27900.4375</c:v>
                      </c:pt>
                      <c:pt idx="79">
                        <c:v>27906.458333333332</c:v>
                      </c:pt>
                      <c:pt idx="80">
                        <c:v>27906.541666666668</c:v>
                      </c:pt>
                      <c:pt idx="81">
                        <c:v>27914.472222222223</c:v>
                      </c:pt>
                      <c:pt idx="82">
                        <c:v>27914.548611111109</c:v>
                      </c:pt>
                      <c:pt idx="83">
                        <c:v>27922.440972222223</c:v>
                      </c:pt>
                      <c:pt idx="84">
                        <c:v>27928.479166666668</c:v>
                      </c:pt>
                      <c:pt idx="85">
                        <c:v>27934.46875</c:v>
                      </c:pt>
                      <c:pt idx="86">
                        <c:v>27941.475694444445</c:v>
                      </c:pt>
                      <c:pt idx="87">
                        <c:v>27949.465277777777</c:v>
                      </c:pt>
                      <c:pt idx="88">
                        <c:v>27957.434027777777</c:v>
                      </c:pt>
                      <c:pt idx="89">
                        <c:v>27963.479166666668</c:v>
                      </c:pt>
                      <c:pt idx="90">
                        <c:v>27970.46875</c:v>
                      </c:pt>
                      <c:pt idx="91">
                        <c:v>27977.489583333332</c:v>
                      </c:pt>
                      <c:pt idx="92">
                        <c:v>27983.472222222223</c:v>
                      </c:pt>
                      <c:pt idx="93">
                        <c:v>27991.475694444445</c:v>
                      </c:pt>
                      <c:pt idx="94">
                        <c:v>27998.482638888891</c:v>
                      </c:pt>
                      <c:pt idx="95">
                        <c:v>28012.475694444445</c:v>
                      </c:pt>
                      <c:pt idx="96">
                        <c:v>28019.479166666668</c:v>
                      </c:pt>
                      <c:pt idx="97">
                        <c:v>28026.489583333332</c:v>
                      </c:pt>
                      <c:pt idx="98">
                        <c:v>28033.489583333332</c:v>
                      </c:pt>
                      <c:pt idx="99">
                        <c:v>28040.472222222223</c:v>
                      </c:pt>
                      <c:pt idx="100">
                        <c:v>28047.456944444446</c:v>
                      </c:pt>
                      <c:pt idx="101">
                        <c:v>28054.517361111109</c:v>
                      </c:pt>
                      <c:pt idx="102">
                        <c:v>28068.458333333332</c:v>
                      </c:pt>
                      <c:pt idx="103">
                        <c:v>28075.46875</c:v>
                      </c:pt>
                      <c:pt idx="104">
                        <c:v>28082.454861111109</c:v>
                      </c:pt>
                      <c:pt idx="105">
                        <c:v>28089.510416666668</c:v>
                      </c:pt>
                      <c:pt idx="106">
                        <c:v>28096.458333333332</c:v>
                      </c:pt>
                      <c:pt idx="107">
                        <c:v>28103.5</c:v>
                      </c:pt>
                      <c:pt idx="108">
                        <c:v>28131.472222222223</c:v>
                      </c:pt>
                      <c:pt idx="109">
                        <c:v>28138.435416666667</c:v>
                      </c:pt>
                      <c:pt idx="110">
                        <c:v>28145.463194444445</c:v>
                      </c:pt>
                      <c:pt idx="111">
                        <c:v>28152.466666666667</c:v>
                      </c:pt>
                      <c:pt idx="112">
                        <c:v>28159.416666666668</c:v>
                      </c:pt>
                      <c:pt idx="113">
                        <c:v>28166.416666666668</c:v>
                      </c:pt>
                      <c:pt idx="114">
                        <c:v>28173.461805555555</c:v>
                      </c:pt>
                      <c:pt idx="115">
                        <c:v>28179.445833333335</c:v>
                      </c:pt>
                      <c:pt idx="116">
                        <c:v>28187.453472222223</c:v>
                      </c:pt>
                      <c:pt idx="117">
                        <c:v>28193.4375</c:v>
                      </c:pt>
                      <c:pt idx="118">
                        <c:v>28193.43888888889</c:v>
                      </c:pt>
                      <c:pt idx="119">
                        <c:v>28193.44027777778</c:v>
                      </c:pt>
                      <c:pt idx="120">
                        <c:v>28194.447916666668</c:v>
                      </c:pt>
                      <c:pt idx="121">
                        <c:v>28201.454861111109</c:v>
                      </c:pt>
                      <c:pt idx="122">
                        <c:v>28208.482638888891</c:v>
                      </c:pt>
                      <c:pt idx="123">
                        <c:v>28236.420138888891</c:v>
                      </c:pt>
                      <c:pt idx="124">
                        <c:v>28243.439583333333</c:v>
                      </c:pt>
                      <c:pt idx="125">
                        <c:v>28250.458333333332</c:v>
                      </c:pt>
                      <c:pt idx="126">
                        <c:v>28257.489583333332</c:v>
                      </c:pt>
                      <c:pt idx="127">
                        <c:v>28263.452777777777</c:v>
                      </c:pt>
                      <c:pt idx="128">
                        <c:v>28271.443055555555</c:v>
                      </c:pt>
                      <c:pt idx="129">
                        <c:v>28278.447916666668</c:v>
                      </c:pt>
                      <c:pt idx="130">
                        <c:v>28285.520833333332</c:v>
                      </c:pt>
                      <c:pt idx="131">
                        <c:v>28292.490277777779</c:v>
                      </c:pt>
                      <c:pt idx="132">
                        <c:v>28299.479166666668</c:v>
                      </c:pt>
                      <c:pt idx="133">
                        <c:v>28306.347222222223</c:v>
                      </c:pt>
                      <c:pt idx="134">
                        <c:v>28320.472222222223</c:v>
                      </c:pt>
                      <c:pt idx="135">
                        <c:v>28327.489583333332</c:v>
                      </c:pt>
                      <c:pt idx="136">
                        <c:v>28334.447916666668</c:v>
                      </c:pt>
                      <c:pt idx="137">
                        <c:v>28341.46875</c:v>
                      </c:pt>
                      <c:pt idx="138">
                        <c:v>28348.444444444445</c:v>
                      </c:pt>
                      <c:pt idx="139">
                        <c:v>28355.451388888891</c:v>
                      </c:pt>
                      <c:pt idx="140">
                        <c:v>28362.5</c:v>
                      </c:pt>
                      <c:pt idx="141">
                        <c:v>28369.4375</c:v>
                      </c:pt>
                      <c:pt idx="142">
                        <c:v>28377.443055555555</c:v>
                      </c:pt>
                      <c:pt idx="143">
                        <c:v>28382.444444444445</c:v>
                      </c:pt>
                      <c:pt idx="144">
                        <c:v>28439.449305555554</c:v>
                      </c:pt>
                      <c:pt idx="145">
                        <c:v>28473.430555555555</c:v>
                      </c:pt>
                      <c:pt idx="146">
                        <c:v>28502.375</c:v>
                      </c:pt>
                      <c:pt idx="147">
                        <c:v>28530.475694444445</c:v>
                      </c:pt>
                      <c:pt idx="148">
                        <c:v>28559.486111111109</c:v>
                      </c:pt>
                      <c:pt idx="149">
                        <c:v>28578.472222222223</c:v>
                      </c:pt>
                      <c:pt idx="150">
                        <c:v>28600.451388888891</c:v>
                      </c:pt>
                      <c:pt idx="151">
                        <c:v>28628.458333333332</c:v>
                      </c:pt>
                      <c:pt idx="152">
                        <c:v>28660.326388888891</c:v>
                      </c:pt>
                      <c:pt idx="153">
                        <c:v>28688.336805555555</c:v>
                      </c:pt>
                      <c:pt idx="154">
                        <c:v>28719.336805555555</c:v>
                      </c:pt>
                      <c:pt idx="155">
                        <c:v>28747.333333333332</c:v>
                      </c:pt>
                      <c:pt idx="156">
                        <c:v>28782.333333333332</c:v>
                      </c:pt>
                      <c:pt idx="157">
                        <c:v>28809.333333333332</c:v>
                      </c:pt>
                      <c:pt idx="158">
                        <c:v>28839.291666666668</c:v>
                      </c:pt>
                      <c:pt idx="159">
                        <c:v>28991.333333333332</c:v>
                      </c:pt>
                      <c:pt idx="160">
                        <c:v>29143.333333333332</c:v>
                      </c:pt>
                      <c:pt idx="161">
                        <c:v>29171.333333333332</c:v>
                      </c:pt>
                      <c:pt idx="162">
                        <c:v>29185.416666666668</c:v>
                      </c:pt>
                      <c:pt idx="163">
                        <c:v>29192.416666666668</c:v>
                      </c:pt>
                      <c:pt idx="164">
                        <c:v>29199.333333333332</c:v>
                      </c:pt>
                      <c:pt idx="165">
                        <c:v>29203.34375</c:v>
                      </c:pt>
                      <c:pt idx="166">
                        <c:v>29213.333333333332</c:v>
                      </c:pt>
                      <c:pt idx="167">
                        <c:v>29234.336805555555</c:v>
                      </c:pt>
                      <c:pt idx="168">
                        <c:v>29241.333333333332</c:v>
                      </c:pt>
                      <c:pt idx="169">
                        <c:v>29248.333333333332</c:v>
                      </c:pt>
                      <c:pt idx="170">
                        <c:v>29255.333333333332</c:v>
                      </c:pt>
                      <c:pt idx="171">
                        <c:v>29262.333333333332</c:v>
                      </c:pt>
                      <c:pt idx="172">
                        <c:v>29269.329861111109</c:v>
                      </c:pt>
                      <c:pt idx="173">
                        <c:v>29276.326388888891</c:v>
                      </c:pt>
                      <c:pt idx="174">
                        <c:v>29283.326388888891</c:v>
                      </c:pt>
                      <c:pt idx="175">
                        <c:v>29290.333333333332</c:v>
                      </c:pt>
                      <c:pt idx="176">
                        <c:v>29297.329861111109</c:v>
                      </c:pt>
                      <c:pt idx="177">
                        <c:v>29304.329861111109</c:v>
                      </c:pt>
                      <c:pt idx="178">
                        <c:v>29311.329861111109</c:v>
                      </c:pt>
                      <c:pt idx="179">
                        <c:v>29318.329861111109</c:v>
                      </c:pt>
                      <c:pt idx="180">
                        <c:v>29325.326388888891</c:v>
                      </c:pt>
                      <c:pt idx="181">
                        <c:v>29339.329861111109</c:v>
                      </c:pt>
                      <c:pt idx="182">
                        <c:v>29346.329861111109</c:v>
                      </c:pt>
                      <c:pt idx="183">
                        <c:v>29353.333333333332</c:v>
                      </c:pt>
                      <c:pt idx="184">
                        <c:v>29360.326388888891</c:v>
                      </c:pt>
                      <c:pt idx="185">
                        <c:v>29367.329861111109</c:v>
                      </c:pt>
                      <c:pt idx="186">
                        <c:v>29374.326388888891</c:v>
                      </c:pt>
                      <c:pt idx="187">
                        <c:v>29381.333333333332</c:v>
                      </c:pt>
                      <c:pt idx="188">
                        <c:v>29388.329861111109</c:v>
                      </c:pt>
                      <c:pt idx="189">
                        <c:v>29409.326388888891</c:v>
                      </c:pt>
                      <c:pt idx="190">
                        <c:v>29416.333333333332</c:v>
                      </c:pt>
                      <c:pt idx="191">
                        <c:v>29423.326388888891</c:v>
                      </c:pt>
                      <c:pt idx="192">
                        <c:v>29430.326388888891</c:v>
                      </c:pt>
                      <c:pt idx="193">
                        <c:v>29437.329861111109</c:v>
                      </c:pt>
                      <c:pt idx="194">
                        <c:v>29444.329861111109</c:v>
                      </c:pt>
                      <c:pt idx="195">
                        <c:v>29451.329861111109</c:v>
                      </c:pt>
                      <c:pt idx="196">
                        <c:v>29458.329861111109</c:v>
                      </c:pt>
                      <c:pt idx="197">
                        <c:v>29465.326388888891</c:v>
                      </c:pt>
                      <c:pt idx="198">
                        <c:v>29472.329861111109</c:v>
                      </c:pt>
                      <c:pt idx="199">
                        <c:v>29479.329861111109</c:v>
                      </c:pt>
                      <c:pt idx="200">
                        <c:v>29486.329861111109</c:v>
                      </c:pt>
                      <c:pt idx="201">
                        <c:v>29493.329861111109</c:v>
                      </c:pt>
                      <c:pt idx="202">
                        <c:v>29500.326388888891</c:v>
                      </c:pt>
                      <c:pt idx="203">
                        <c:v>29507.326388888891</c:v>
                      </c:pt>
                      <c:pt idx="204">
                        <c:v>29514.326388888891</c:v>
                      </c:pt>
                      <c:pt idx="205">
                        <c:v>29521.326388888891</c:v>
                      </c:pt>
                      <c:pt idx="206">
                        <c:v>29528.326388888891</c:v>
                      </c:pt>
                      <c:pt idx="207">
                        <c:v>29535.329861111109</c:v>
                      </c:pt>
                      <c:pt idx="208">
                        <c:v>29542.329861111109</c:v>
                      </c:pt>
                      <c:pt idx="209">
                        <c:v>29549.326388888891</c:v>
                      </c:pt>
                      <c:pt idx="210">
                        <c:v>29556.329861111109</c:v>
                      </c:pt>
                      <c:pt idx="211">
                        <c:v>29591.326388888891</c:v>
                      </c:pt>
                      <c:pt idx="212">
                        <c:v>29598.329861111109</c:v>
                      </c:pt>
                      <c:pt idx="213">
                        <c:v>29605.329861111109</c:v>
                      </c:pt>
                      <c:pt idx="214">
                        <c:v>29612.329861111109</c:v>
                      </c:pt>
                      <c:pt idx="215">
                        <c:v>29619.329861111109</c:v>
                      </c:pt>
                      <c:pt idx="216">
                        <c:v>29626.329861111109</c:v>
                      </c:pt>
                      <c:pt idx="217">
                        <c:v>29633.329861111109</c:v>
                      </c:pt>
                      <c:pt idx="218">
                        <c:v>29640.329861111109</c:v>
                      </c:pt>
                      <c:pt idx="219">
                        <c:v>29682.329861111109</c:v>
                      </c:pt>
                      <c:pt idx="220">
                        <c:v>29689.326388888891</c:v>
                      </c:pt>
                      <c:pt idx="221">
                        <c:v>29696.416666666668</c:v>
                      </c:pt>
                      <c:pt idx="222">
                        <c:v>29731.329861111109</c:v>
                      </c:pt>
                      <c:pt idx="223">
                        <c:v>29738.329861111109</c:v>
                      </c:pt>
                      <c:pt idx="224">
                        <c:v>29773.326388888891</c:v>
                      </c:pt>
                      <c:pt idx="225">
                        <c:v>29780.326388888891</c:v>
                      </c:pt>
                      <c:pt idx="226">
                        <c:v>29787.326388888891</c:v>
                      </c:pt>
                      <c:pt idx="227">
                        <c:v>29794.326388888891</c:v>
                      </c:pt>
                      <c:pt idx="228">
                        <c:v>29801.326388888891</c:v>
                      </c:pt>
                      <c:pt idx="229">
                        <c:v>29808.326388888891</c:v>
                      </c:pt>
                      <c:pt idx="230">
                        <c:v>29815.326388888891</c:v>
                      </c:pt>
                      <c:pt idx="231">
                        <c:v>29822.329861111109</c:v>
                      </c:pt>
                      <c:pt idx="232">
                        <c:v>29829.326388888891</c:v>
                      </c:pt>
                      <c:pt idx="233">
                        <c:v>29836.329861111109</c:v>
                      </c:pt>
                      <c:pt idx="234">
                        <c:v>29843.326388888891</c:v>
                      </c:pt>
                      <c:pt idx="235">
                        <c:v>29850.326388888891</c:v>
                      </c:pt>
                      <c:pt idx="236">
                        <c:v>29857.326388888891</c:v>
                      </c:pt>
                      <c:pt idx="237">
                        <c:v>29864.3125</c:v>
                      </c:pt>
                      <c:pt idx="238">
                        <c:v>29871.322916666668</c:v>
                      </c:pt>
                      <c:pt idx="239">
                        <c:v>29878.291666666668</c:v>
                      </c:pt>
                      <c:pt idx="240">
                        <c:v>29885.326388888891</c:v>
                      </c:pt>
                      <c:pt idx="241">
                        <c:v>29892.322916666668</c:v>
                      </c:pt>
                      <c:pt idx="242">
                        <c:v>29899.326388888891</c:v>
                      </c:pt>
                      <c:pt idx="243">
                        <c:v>29906.326388888891</c:v>
                      </c:pt>
                      <c:pt idx="244">
                        <c:v>29913.326388888891</c:v>
                      </c:pt>
                      <c:pt idx="245">
                        <c:v>29920.291666666668</c:v>
                      </c:pt>
                      <c:pt idx="246">
                        <c:v>29927.326388888891</c:v>
                      </c:pt>
                      <c:pt idx="247">
                        <c:v>29934.291666666668</c:v>
                      </c:pt>
                      <c:pt idx="248">
                        <c:v>29941.333333333332</c:v>
                      </c:pt>
                      <c:pt idx="249">
                        <c:v>29948.333333333332</c:v>
                      </c:pt>
                      <c:pt idx="250">
                        <c:v>29955.416666666668</c:v>
                      </c:pt>
                      <c:pt idx="251">
                        <c:v>29962.458333333332</c:v>
                      </c:pt>
                      <c:pt idx="252">
                        <c:v>29969.333333333332</c:v>
                      </c:pt>
                      <c:pt idx="253">
                        <c:v>29976.333333333332</c:v>
                      </c:pt>
                      <c:pt idx="254">
                        <c:v>29983.326388888891</c:v>
                      </c:pt>
                      <c:pt idx="255">
                        <c:v>29990.326388888891</c:v>
                      </c:pt>
                      <c:pt idx="256">
                        <c:v>29997.333333333332</c:v>
                      </c:pt>
                      <c:pt idx="257">
                        <c:v>30004.333333333332</c:v>
                      </c:pt>
                      <c:pt idx="258">
                        <c:v>30011.291666666668</c:v>
                      </c:pt>
                      <c:pt idx="259">
                        <c:v>30018.333333333332</c:v>
                      </c:pt>
                      <c:pt idx="260">
                        <c:v>30025.333333333332</c:v>
                      </c:pt>
                      <c:pt idx="261">
                        <c:v>30032.333333333332</c:v>
                      </c:pt>
                      <c:pt idx="262">
                        <c:v>30039.333333333332</c:v>
                      </c:pt>
                      <c:pt idx="263">
                        <c:v>30046.333333333332</c:v>
                      </c:pt>
                      <c:pt idx="264">
                        <c:v>30053.333333333332</c:v>
                      </c:pt>
                      <c:pt idx="265">
                        <c:v>30060.333333333332</c:v>
                      </c:pt>
                      <c:pt idx="266">
                        <c:v>30067.333333333332</c:v>
                      </c:pt>
                      <c:pt idx="267">
                        <c:v>30074.333333333332</c:v>
                      </c:pt>
                      <c:pt idx="268">
                        <c:v>30081.333333333332</c:v>
                      </c:pt>
                      <c:pt idx="269">
                        <c:v>30088.333333333332</c:v>
                      </c:pt>
                      <c:pt idx="270">
                        <c:v>30095.333333333332</c:v>
                      </c:pt>
                      <c:pt idx="271">
                        <c:v>30102.333333333332</c:v>
                      </c:pt>
                      <c:pt idx="272">
                        <c:v>30109.5</c:v>
                      </c:pt>
                      <c:pt idx="273">
                        <c:v>30116.503472222223</c:v>
                      </c:pt>
                      <c:pt idx="274">
                        <c:v>30123.329861111109</c:v>
                      </c:pt>
                      <c:pt idx="275">
                        <c:v>30130.333333333332</c:v>
                      </c:pt>
                      <c:pt idx="276">
                        <c:v>30137.34375</c:v>
                      </c:pt>
                      <c:pt idx="277">
                        <c:v>30144.347222222223</c:v>
                      </c:pt>
                      <c:pt idx="278">
                        <c:v>30151.333333333332</c:v>
                      </c:pt>
                      <c:pt idx="279">
                        <c:v>30158.333333333332</c:v>
                      </c:pt>
                      <c:pt idx="280">
                        <c:v>30165.333333333332</c:v>
                      </c:pt>
                      <c:pt idx="281">
                        <c:v>30172.333333333332</c:v>
                      </c:pt>
                      <c:pt idx="282">
                        <c:v>30179.333333333332</c:v>
                      </c:pt>
                      <c:pt idx="283">
                        <c:v>30186.336805555555</c:v>
                      </c:pt>
                      <c:pt idx="284">
                        <c:v>30193.333333333332</c:v>
                      </c:pt>
                      <c:pt idx="285">
                        <c:v>30200.333333333332</c:v>
                      </c:pt>
                      <c:pt idx="286">
                        <c:v>30207.416666666668</c:v>
                      </c:pt>
                      <c:pt idx="287">
                        <c:v>30214.416666666668</c:v>
                      </c:pt>
                      <c:pt idx="288">
                        <c:v>30221.333333333332</c:v>
                      </c:pt>
                      <c:pt idx="289">
                        <c:v>30228.333333333332</c:v>
                      </c:pt>
                      <c:pt idx="290">
                        <c:v>30263.430555555555</c:v>
                      </c:pt>
                      <c:pt idx="291">
                        <c:v>30270.423611111109</c:v>
                      </c:pt>
                      <c:pt idx="292">
                        <c:v>30277.510416666668</c:v>
                      </c:pt>
                      <c:pt idx="293">
                        <c:v>30284.513888888891</c:v>
                      </c:pt>
                      <c:pt idx="294">
                        <c:v>30291.444444444445</c:v>
                      </c:pt>
                      <c:pt idx="295">
                        <c:v>30298.444444444445</c:v>
                      </c:pt>
                      <c:pt idx="296">
                        <c:v>30305.416666666668</c:v>
                      </c:pt>
                      <c:pt idx="297">
                        <c:v>30312.416666666668</c:v>
                      </c:pt>
                      <c:pt idx="298">
                        <c:v>30319.409722222223</c:v>
                      </c:pt>
                      <c:pt idx="299">
                        <c:v>30326.409722222223</c:v>
                      </c:pt>
                      <c:pt idx="300">
                        <c:v>30333.333333333332</c:v>
                      </c:pt>
                      <c:pt idx="301">
                        <c:v>30340.336805555555</c:v>
                      </c:pt>
                      <c:pt idx="302">
                        <c:v>30347.333333333332</c:v>
                      </c:pt>
                      <c:pt idx="303">
                        <c:v>30354.333333333332</c:v>
                      </c:pt>
                      <c:pt idx="304">
                        <c:v>30361.291666666668</c:v>
                      </c:pt>
                      <c:pt idx="305">
                        <c:v>30368.333333333332</c:v>
                      </c:pt>
                      <c:pt idx="306">
                        <c:v>30375.333333333332</c:v>
                      </c:pt>
                      <c:pt idx="307">
                        <c:v>30382.336805555555</c:v>
                      </c:pt>
                      <c:pt idx="308">
                        <c:v>30403.336805555555</c:v>
                      </c:pt>
                      <c:pt idx="309">
                        <c:v>30410.332638888889</c:v>
                      </c:pt>
                      <c:pt idx="310">
                        <c:v>30438.333333333332</c:v>
                      </c:pt>
                      <c:pt idx="311">
                        <c:v>30445.333333333332</c:v>
                      </c:pt>
                      <c:pt idx="312">
                        <c:v>30452.333333333332</c:v>
                      </c:pt>
                      <c:pt idx="313">
                        <c:v>30459.333333333332</c:v>
                      </c:pt>
                      <c:pt idx="314">
                        <c:v>30480.302083333332</c:v>
                      </c:pt>
                      <c:pt idx="315">
                        <c:v>30487.291666666668</c:v>
                      </c:pt>
                      <c:pt idx="316">
                        <c:v>30508.333333333332</c:v>
                      </c:pt>
                      <c:pt idx="317">
                        <c:v>30515.333333333332</c:v>
                      </c:pt>
                      <c:pt idx="318">
                        <c:v>30522.333333333332</c:v>
                      </c:pt>
                      <c:pt idx="319">
                        <c:v>30529.333333333332</c:v>
                      </c:pt>
                      <c:pt idx="320">
                        <c:v>30536.333333333332</c:v>
                      </c:pt>
                      <c:pt idx="321">
                        <c:v>30543.333333333332</c:v>
                      </c:pt>
                      <c:pt idx="322">
                        <c:v>30550.333333333332</c:v>
                      </c:pt>
                      <c:pt idx="323">
                        <c:v>30557.333333333332</c:v>
                      </c:pt>
                      <c:pt idx="324">
                        <c:v>30585.333333333332</c:v>
                      </c:pt>
                      <c:pt idx="325">
                        <c:v>30592.333333333332</c:v>
                      </c:pt>
                      <c:pt idx="326">
                        <c:v>30599.34375</c:v>
                      </c:pt>
                      <c:pt idx="327">
                        <c:v>30606.333333333332</c:v>
                      </c:pt>
                      <c:pt idx="328">
                        <c:v>30641.34375</c:v>
                      </c:pt>
                      <c:pt idx="329">
                        <c:v>30648.333333333332</c:v>
                      </c:pt>
                      <c:pt idx="330">
                        <c:v>30732.333333333332</c:v>
                      </c:pt>
                      <c:pt idx="331">
                        <c:v>30760.333333333332</c:v>
                      </c:pt>
                      <c:pt idx="332">
                        <c:v>30767.333333333332</c:v>
                      </c:pt>
                      <c:pt idx="333">
                        <c:v>30774.333333333332</c:v>
                      </c:pt>
                      <c:pt idx="334">
                        <c:v>30802.333333333332</c:v>
                      </c:pt>
                      <c:pt idx="335">
                        <c:v>30809.333333333332</c:v>
                      </c:pt>
                      <c:pt idx="336">
                        <c:v>30816.335416666665</c:v>
                      </c:pt>
                      <c:pt idx="337">
                        <c:v>30837.322916666668</c:v>
                      </c:pt>
                      <c:pt idx="338">
                        <c:v>30851.416666666668</c:v>
                      </c:pt>
                      <c:pt idx="339">
                        <c:v>30893.5</c:v>
                      </c:pt>
                      <c:pt idx="340">
                        <c:v>30900.333333333332</c:v>
                      </c:pt>
                      <c:pt idx="341">
                        <c:v>30907.34375</c:v>
                      </c:pt>
                      <c:pt idx="342">
                        <c:v>30914.333333333332</c:v>
                      </c:pt>
                      <c:pt idx="343">
                        <c:v>30921.34375</c:v>
                      </c:pt>
                      <c:pt idx="344">
                        <c:v>30949.333333333332</c:v>
                      </c:pt>
                      <c:pt idx="345">
                        <c:v>30956.333333333332</c:v>
                      </c:pt>
                      <c:pt idx="346">
                        <c:v>30984.333333333332</c:v>
                      </c:pt>
                      <c:pt idx="347">
                        <c:v>31012.333333333332</c:v>
                      </c:pt>
                      <c:pt idx="348">
                        <c:v>31040.416666666668</c:v>
                      </c:pt>
                      <c:pt idx="349">
                        <c:v>31047.416666666668</c:v>
                      </c:pt>
                      <c:pt idx="350">
                        <c:v>31075.416666666668</c:v>
                      </c:pt>
                      <c:pt idx="351">
                        <c:v>31089.416666666668</c:v>
                      </c:pt>
                      <c:pt idx="352">
                        <c:v>31110.333333333332</c:v>
                      </c:pt>
                      <c:pt idx="353">
                        <c:v>31138.333333333332</c:v>
                      </c:pt>
                      <c:pt idx="354">
                        <c:v>31145.333333333332</c:v>
                      </c:pt>
                      <c:pt idx="355">
                        <c:v>31166.333333333332</c:v>
                      </c:pt>
                      <c:pt idx="356">
                        <c:v>31173.333333333332</c:v>
                      </c:pt>
                      <c:pt idx="357">
                        <c:v>31180.333333333332</c:v>
                      </c:pt>
                      <c:pt idx="358">
                        <c:v>31187.333333333332</c:v>
                      </c:pt>
                      <c:pt idx="359">
                        <c:v>31194.333333333332</c:v>
                      </c:pt>
                      <c:pt idx="360">
                        <c:v>31215.333333333332</c:v>
                      </c:pt>
                      <c:pt idx="361">
                        <c:v>31222.333333333332</c:v>
                      </c:pt>
                      <c:pt idx="362">
                        <c:v>31229.333333333332</c:v>
                      </c:pt>
                      <c:pt idx="363">
                        <c:v>31250.333333333332</c:v>
                      </c:pt>
                      <c:pt idx="364">
                        <c:v>31257.333333333332</c:v>
                      </c:pt>
                      <c:pt idx="365">
                        <c:v>31264.291666666668</c:v>
                      </c:pt>
                      <c:pt idx="366">
                        <c:v>31285.291666666668</c:v>
                      </c:pt>
                      <c:pt idx="367">
                        <c:v>31313.333333333332</c:v>
                      </c:pt>
                      <c:pt idx="368">
                        <c:v>31320.333333333332</c:v>
                      </c:pt>
                      <c:pt idx="369">
                        <c:v>31348.333333333332</c:v>
                      </c:pt>
                      <c:pt idx="370">
                        <c:v>31355.333333333332</c:v>
                      </c:pt>
                      <c:pt idx="371">
                        <c:v>31362.333333333332</c:v>
                      </c:pt>
                      <c:pt idx="372">
                        <c:v>31383.333333333332</c:v>
                      </c:pt>
                      <c:pt idx="373">
                        <c:v>31390.333333333332</c:v>
                      </c:pt>
                      <c:pt idx="374">
                        <c:v>31404.333333333332</c:v>
                      </c:pt>
                      <c:pt idx="375">
                        <c:v>31411.333333333332</c:v>
                      </c:pt>
                      <c:pt idx="376">
                        <c:v>31418.333333333332</c:v>
                      </c:pt>
                      <c:pt idx="377">
                        <c:v>31425.333333333332</c:v>
                      </c:pt>
                      <c:pt idx="378">
                        <c:v>31432.333333333332</c:v>
                      </c:pt>
                      <c:pt idx="379">
                        <c:v>31439.333333333332</c:v>
                      </c:pt>
                      <c:pt idx="380">
                        <c:v>31446.333333333332</c:v>
                      </c:pt>
                      <c:pt idx="381">
                        <c:v>31453.333333333332</c:v>
                      </c:pt>
                      <c:pt idx="382">
                        <c:v>31460.333333333332</c:v>
                      </c:pt>
                      <c:pt idx="383">
                        <c:v>31467.333333333332</c:v>
                      </c:pt>
                      <c:pt idx="384">
                        <c:v>31474.333333333332</c:v>
                      </c:pt>
                      <c:pt idx="385">
                        <c:v>31481.333333333332</c:v>
                      </c:pt>
                      <c:pt idx="386">
                        <c:v>31488.333333333332</c:v>
                      </c:pt>
                      <c:pt idx="387">
                        <c:v>31495.333333333332</c:v>
                      </c:pt>
                      <c:pt idx="388">
                        <c:v>31502.3125</c:v>
                      </c:pt>
                      <c:pt idx="389">
                        <c:v>31509.333333333332</c:v>
                      </c:pt>
                      <c:pt idx="390">
                        <c:v>31516.3125</c:v>
                      </c:pt>
                      <c:pt idx="391">
                        <c:v>31523.333333333332</c:v>
                      </c:pt>
                      <c:pt idx="392">
                        <c:v>31530.333333333332</c:v>
                      </c:pt>
                      <c:pt idx="393">
                        <c:v>31537.333333333332</c:v>
                      </c:pt>
                      <c:pt idx="394">
                        <c:v>31544.333333333332</c:v>
                      </c:pt>
                      <c:pt idx="395">
                        <c:v>31551.333333333332</c:v>
                      </c:pt>
                      <c:pt idx="396">
                        <c:v>31558.333333333332</c:v>
                      </c:pt>
                      <c:pt idx="397">
                        <c:v>31565.333333333332</c:v>
                      </c:pt>
                      <c:pt idx="398">
                        <c:v>31572.333333333332</c:v>
                      </c:pt>
                      <c:pt idx="399">
                        <c:v>31579.333333333332</c:v>
                      </c:pt>
                      <c:pt idx="400">
                        <c:v>31586.333333333332</c:v>
                      </c:pt>
                      <c:pt idx="401">
                        <c:v>31593.333333333332</c:v>
                      </c:pt>
                      <c:pt idx="402">
                        <c:v>31600.333333333332</c:v>
                      </c:pt>
                      <c:pt idx="403">
                        <c:v>31607.333333333332</c:v>
                      </c:pt>
                      <c:pt idx="404">
                        <c:v>31614.333333333332</c:v>
                      </c:pt>
                      <c:pt idx="405">
                        <c:v>31621.333333333332</c:v>
                      </c:pt>
                      <c:pt idx="406">
                        <c:v>31628.333333333332</c:v>
                      </c:pt>
                      <c:pt idx="407">
                        <c:v>31635.333333333332</c:v>
                      </c:pt>
                      <c:pt idx="408">
                        <c:v>31642.333333333332</c:v>
                      </c:pt>
                      <c:pt idx="409">
                        <c:v>31649.333333333332</c:v>
                      </c:pt>
                      <c:pt idx="410">
                        <c:v>31656.333333333332</c:v>
                      </c:pt>
                      <c:pt idx="411">
                        <c:v>31663.333333333332</c:v>
                      </c:pt>
                      <c:pt idx="412">
                        <c:v>31673.333333333332</c:v>
                      </c:pt>
                      <c:pt idx="413">
                        <c:v>31677.333333333332</c:v>
                      </c:pt>
                      <c:pt idx="414">
                        <c:v>31684.5</c:v>
                      </c:pt>
                      <c:pt idx="415">
                        <c:v>31691.5</c:v>
                      </c:pt>
                      <c:pt idx="416">
                        <c:v>31698.527777777777</c:v>
                      </c:pt>
                      <c:pt idx="417">
                        <c:v>31705.53125</c:v>
                      </c:pt>
                      <c:pt idx="418">
                        <c:v>31719.333333333332</c:v>
                      </c:pt>
                      <c:pt idx="419">
                        <c:v>31726.333333333332</c:v>
                      </c:pt>
                      <c:pt idx="420">
                        <c:v>31733.333333333332</c:v>
                      </c:pt>
                      <c:pt idx="421">
                        <c:v>31740.333333333332</c:v>
                      </c:pt>
                      <c:pt idx="422">
                        <c:v>31743.333333333332</c:v>
                      </c:pt>
                      <c:pt idx="423">
                        <c:v>31747.333333333332</c:v>
                      </c:pt>
                      <c:pt idx="424">
                        <c:v>31754.333333333332</c:v>
                      </c:pt>
                      <c:pt idx="425">
                        <c:v>31761.333333333332</c:v>
                      </c:pt>
                      <c:pt idx="426">
                        <c:v>31768.333333333332</c:v>
                      </c:pt>
                      <c:pt idx="427">
                        <c:v>31775.333333333332</c:v>
                      </c:pt>
                      <c:pt idx="428">
                        <c:v>31782.333333333332</c:v>
                      </c:pt>
                      <c:pt idx="429">
                        <c:v>31789.333333333332</c:v>
                      </c:pt>
                      <c:pt idx="430">
                        <c:v>31796.333333333332</c:v>
                      </c:pt>
                      <c:pt idx="431">
                        <c:v>31803.333333333332</c:v>
                      </c:pt>
                      <c:pt idx="432">
                        <c:v>31810.333333333332</c:v>
                      </c:pt>
                      <c:pt idx="433">
                        <c:v>31817.333333333332</c:v>
                      </c:pt>
                      <c:pt idx="434">
                        <c:v>31824.333333333332</c:v>
                      </c:pt>
                      <c:pt idx="435">
                        <c:v>31831.333333333332</c:v>
                      </c:pt>
                      <c:pt idx="436">
                        <c:v>31838.333333333332</c:v>
                      </c:pt>
                      <c:pt idx="437">
                        <c:v>31845.333333333332</c:v>
                      </c:pt>
                      <c:pt idx="438">
                        <c:v>31852.333333333332</c:v>
                      </c:pt>
                      <c:pt idx="439">
                        <c:v>31859.333333333332</c:v>
                      </c:pt>
                      <c:pt idx="440">
                        <c:v>31866.333333333332</c:v>
                      </c:pt>
                      <c:pt idx="441">
                        <c:v>31873.333333333332</c:v>
                      </c:pt>
                      <c:pt idx="442">
                        <c:v>31880.333333333332</c:v>
                      </c:pt>
                      <c:pt idx="443">
                        <c:v>31887.333333333332</c:v>
                      </c:pt>
                      <c:pt idx="444">
                        <c:v>31894.333333333332</c:v>
                      </c:pt>
                      <c:pt idx="445">
                        <c:v>31901.333333333332</c:v>
                      </c:pt>
                      <c:pt idx="446">
                        <c:v>31908.333333333332</c:v>
                      </c:pt>
                      <c:pt idx="447">
                        <c:v>31915.333333333332</c:v>
                      </c:pt>
                      <c:pt idx="448">
                        <c:v>31922.333333333332</c:v>
                      </c:pt>
                      <c:pt idx="449">
                        <c:v>31929.333333333332</c:v>
                      </c:pt>
                      <c:pt idx="450">
                        <c:v>31936.333333333332</c:v>
                      </c:pt>
                      <c:pt idx="451">
                        <c:v>31943.333333333332</c:v>
                      </c:pt>
                      <c:pt idx="452">
                        <c:v>31950.333333333332</c:v>
                      </c:pt>
                      <c:pt idx="453">
                        <c:v>31957.333333333332</c:v>
                      </c:pt>
                      <c:pt idx="454">
                        <c:v>31964.333333333332</c:v>
                      </c:pt>
                      <c:pt idx="455">
                        <c:v>31971.333333333332</c:v>
                      </c:pt>
                      <c:pt idx="456">
                        <c:v>31978.333333333332</c:v>
                      </c:pt>
                      <c:pt idx="457">
                        <c:v>31985.333333333332</c:v>
                      </c:pt>
                      <c:pt idx="458">
                        <c:v>32020.333333333332</c:v>
                      </c:pt>
                      <c:pt idx="459">
                        <c:v>32027.333333333332</c:v>
                      </c:pt>
                      <c:pt idx="460">
                        <c:v>32034.333333333332</c:v>
                      </c:pt>
                      <c:pt idx="461">
                        <c:v>32041.333333333332</c:v>
                      </c:pt>
                      <c:pt idx="462">
                        <c:v>32048.333333333332</c:v>
                      </c:pt>
                      <c:pt idx="463">
                        <c:v>32055.333333333332</c:v>
                      </c:pt>
                      <c:pt idx="464">
                        <c:v>32062.333333333332</c:v>
                      </c:pt>
                      <c:pt idx="465">
                        <c:v>32069.333333333332</c:v>
                      </c:pt>
                      <c:pt idx="466">
                        <c:v>32076.333333333332</c:v>
                      </c:pt>
                      <c:pt idx="467">
                        <c:v>32083.333333333332</c:v>
                      </c:pt>
                      <c:pt idx="468">
                        <c:v>32090.333333333332</c:v>
                      </c:pt>
                      <c:pt idx="469">
                        <c:v>32097.333333333332</c:v>
                      </c:pt>
                      <c:pt idx="470">
                        <c:v>32104.333333333332</c:v>
                      </c:pt>
                      <c:pt idx="471">
                        <c:v>32111.333333333332</c:v>
                      </c:pt>
                      <c:pt idx="472">
                        <c:v>32118.333333333332</c:v>
                      </c:pt>
                      <c:pt idx="473">
                        <c:v>32125.333333333332</c:v>
                      </c:pt>
                      <c:pt idx="474">
                        <c:v>32146.625</c:v>
                      </c:pt>
                      <c:pt idx="475">
                        <c:v>32153.520833333332</c:v>
                      </c:pt>
                      <c:pt idx="476">
                        <c:v>32160.333333333332</c:v>
                      </c:pt>
                      <c:pt idx="477">
                        <c:v>32167.333333333332</c:v>
                      </c:pt>
                      <c:pt idx="478">
                        <c:v>32174.333333333332</c:v>
                      </c:pt>
                      <c:pt idx="479">
                        <c:v>32181.333333333332</c:v>
                      </c:pt>
                      <c:pt idx="480">
                        <c:v>32188.333333333332</c:v>
                      </c:pt>
                      <c:pt idx="481">
                        <c:v>32195.333333333332</c:v>
                      </c:pt>
                      <c:pt idx="482">
                        <c:v>32202.333333333332</c:v>
                      </c:pt>
                      <c:pt idx="483">
                        <c:v>32209.333333333332</c:v>
                      </c:pt>
                      <c:pt idx="484">
                        <c:v>32216.333333333332</c:v>
                      </c:pt>
                      <c:pt idx="485">
                        <c:v>32223.333333333332</c:v>
                      </c:pt>
                      <c:pt idx="486">
                        <c:v>32293.333333333332</c:v>
                      </c:pt>
                      <c:pt idx="487">
                        <c:v>32300.333333333332</c:v>
                      </c:pt>
                      <c:pt idx="488">
                        <c:v>32321.333333333332</c:v>
                      </c:pt>
                      <c:pt idx="489">
                        <c:v>32328.333333333332</c:v>
                      </c:pt>
                      <c:pt idx="490">
                        <c:v>32335.333333333332</c:v>
                      </c:pt>
                      <c:pt idx="491">
                        <c:v>32342.333333333332</c:v>
                      </c:pt>
                      <c:pt idx="492">
                        <c:v>32349.5</c:v>
                      </c:pt>
                      <c:pt idx="493">
                        <c:v>32356.5</c:v>
                      </c:pt>
                      <c:pt idx="494">
                        <c:v>32377.333333333332</c:v>
                      </c:pt>
                      <c:pt idx="495">
                        <c:v>32384.333333333332</c:v>
                      </c:pt>
                      <c:pt idx="496">
                        <c:v>32405.325694444444</c:v>
                      </c:pt>
                      <c:pt idx="497">
                        <c:v>32412.326388888891</c:v>
                      </c:pt>
                      <c:pt idx="498">
                        <c:v>32426.326388888891</c:v>
                      </c:pt>
                      <c:pt idx="499">
                        <c:v>32447.333333333332</c:v>
                      </c:pt>
                      <c:pt idx="500">
                        <c:v>32475.333333333332</c:v>
                      </c:pt>
                      <c:pt idx="501">
                        <c:v>32504.333333333332</c:v>
                      </c:pt>
                      <c:pt idx="502">
                        <c:v>32559.333333333332</c:v>
                      </c:pt>
                      <c:pt idx="503">
                        <c:v>32587.333333333332</c:v>
                      </c:pt>
                      <c:pt idx="504">
                        <c:v>32615.3125</c:v>
                      </c:pt>
                      <c:pt idx="505">
                        <c:v>32622.291666666668</c:v>
                      </c:pt>
                      <c:pt idx="506">
                        <c:v>32629.333333333332</c:v>
                      </c:pt>
                      <c:pt idx="507">
                        <c:v>32636.333333333332</c:v>
                      </c:pt>
                      <c:pt idx="508">
                        <c:v>32657.333333333332</c:v>
                      </c:pt>
                      <c:pt idx="509">
                        <c:v>32664.333333333332</c:v>
                      </c:pt>
                      <c:pt idx="510">
                        <c:v>32678.333333333332</c:v>
                      </c:pt>
                      <c:pt idx="511">
                        <c:v>32685.333333333332</c:v>
                      </c:pt>
                      <c:pt idx="512">
                        <c:v>32692.333333333332</c:v>
                      </c:pt>
                      <c:pt idx="513">
                        <c:v>32706.333333333332</c:v>
                      </c:pt>
                      <c:pt idx="514">
                        <c:v>32713.333333333332</c:v>
                      </c:pt>
                      <c:pt idx="515">
                        <c:v>32727.333333333332</c:v>
                      </c:pt>
                      <c:pt idx="516">
                        <c:v>32734.333333333332</c:v>
                      </c:pt>
                      <c:pt idx="517">
                        <c:v>32741.333333333332</c:v>
                      </c:pt>
                      <c:pt idx="518">
                        <c:v>32776.333333333336</c:v>
                      </c:pt>
                      <c:pt idx="519">
                        <c:v>32790.333333333336</c:v>
                      </c:pt>
                      <c:pt idx="520">
                        <c:v>32818.333333333336</c:v>
                      </c:pt>
                      <c:pt idx="521">
                        <c:v>32832.333333333336</c:v>
                      </c:pt>
                      <c:pt idx="522">
                        <c:v>32867.333333333336</c:v>
                      </c:pt>
                      <c:pt idx="523">
                        <c:v>32958.458333333336</c:v>
                      </c:pt>
                      <c:pt idx="524">
                        <c:v>32986.333333333336</c:v>
                      </c:pt>
                      <c:pt idx="525">
                        <c:v>33000.333333333336</c:v>
                      </c:pt>
                      <c:pt idx="526">
                        <c:v>33014.333333333336</c:v>
                      </c:pt>
                      <c:pt idx="527">
                        <c:v>33049.375</c:v>
                      </c:pt>
                      <c:pt idx="528">
                        <c:v>33056.375</c:v>
                      </c:pt>
                      <c:pt idx="529">
                        <c:v>33098.333333333336</c:v>
                      </c:pt>
                      <c:pt idx="530">
                        <c:v>33140.333333333336</c:v>
                      </c:pt>
                      <c:pt idx="531">
                        <c:v>33231.333333333336</c:v>
                      </c:pt>
                      <c:pt idx="532">
                        <c:v>33322.333333333336</c:v>
                      </c:pt>
                      <c:pt idx="533">
                        <c:v>33357.333333333336</c:v>
                      </c:pt>
                      <c:pt idx="534">
                        <c:v>33371.333333333336</c:v>
                      </c:pt>
                      <c:pt idx="535">
                        <c:v>33378.333333333336</c:v>
                      </c:pt>
                      <c:pt idx="536">
                        <c:v>33413.333333333336</c:v>
                      </c:pt>
                      <c:pt idx="537">
                        <c:v>33420.333333333336</c:v>
                      </c:pt>
                      <c:pt idx="538">
                        <c:v>33420.34097222222</c:v>
                      </c:pt>
                      <c:pt idx="539">
                        <c:v>33427.333333333336</c:v>
                      </c:pt>
                      <c:pt idx="540">
                        <c:v>33434.333333333336</c:v>
                      </c:pt>
                      <c:pt idx="541">
                        <c:v>33448.333333333336</c:v>
                      </c:pt>
                      <c:pt idx="542">
                        <c:v>33455.333333333336</c:v>
                      </c:pt>
                      <c:pt idx="543">
                        <c:v>33462.333333333336</c:v>
                      </c:pt>
                      <c:pt idx="544">
                        <c:v>33469.333333333336</c:v>
                      </c:pt>
                      <c:pt idx="545">
                        <c:v>33476.333333333336</c:v>
                      </c:pt>
                      <c:pt idx="546">
                        <c:v>33482.333333333336</c:v>
                      </c:pt>
                      <c:pt idx="547">
                        <c:v>33489.333333333336</c:v>
                      </c:pt>
                      <c:pt idx="548">
                        <c:v>33496.333333333336</c:v>
                      </c:pt>
                      <c:pt idx="549">
                        <c:v>33503.333333333336</c:v>
                      </c:pt>
                      <c:pt idx="550">
                        <c:v>33518.333333333336</c:v>
                      </c:pt>
                      <c:pt idx="551">
                        <c:v>33525.333333333336</c:v>
                      </c:pt>
                      <c:pt idx="552">
                        <c:v>33525.583333333336</c:v>
                      </c:pt>
                      <c:pt idx="553">
                        <c:v>33532.333333333336</c:v>
                      </c:pt>
                      <c:pt idx="554">
                        <c:v>33532.356249999997</c:v>
                      </c:pt>
                      <c:pt idx="555">
                        <c:v>33539.333333333336</c:v>
                      </c:pt>
                      <c:pt idx="556">
                        <c:v>33553.333333333336</c:v>
                      </c:pt>
                      <c:pt idx="557">
                        <c:v>33560.333333333336</c:v>
                      </c:pt>
                      <c:pt idx="558">
                        <c:v>33567.333333333336</c:v>
                      </c:pt>
                      <c:pt idx="559">
                        <c:v>33573.333333333336</c:v>
                      </c:pt>
                      <c:pt idx="560">
                        <c:v>33576.333333333336</c:v>
                      </c:pt>
                      <c:pt idx="561">
                        <c:v>33580.333333333336</c:v>
                      </c:pt>
                      <c:pt idx="562">
                        <c:v>33596.333333333336</c:v>
                      </c:pt>
                      <c:pt idx="563">
                        <c:v>33603.25</c:v>
                      </c:pt>
                      <c:pt idx="564">
                        <c:v>33610.333333333336</c:v>
                      </c:pt>
                      <c:pt idx="565">
                        <c:v>33617.333333333336</c:v>
                      </c:pt>
                      <c:pt idx="566">
                        <c:v>33624.333333333336</c:v>
                      </c:pt>
                      <c:pt idx="567">
                        <c:v>33638.333333333336</c:v>
                      </c:pt>
                      <c:pt idx="568">
                        <c:v>33645.333333333336</c:v>
                      </c:pt>
                      <c:pt idx="569">
                        <c:v>33652.25</c:v>
                      </c:pt>
                      <c:pt idx="570">
                        <c:v>33659.333333333336</c:v>
                      </c:pt>
                      <c:pt idx="571">
                        <c:v>33701.333333333336</c:v>
                      </c:pt>
                      <c:pt idx="572">
                        <c:v>33708.333333333336</c:v>
                      </c:pt>
                      <c:pt idx="573">
                        <c:v>33722.333333333336</c:v>
                      </c:pt>
                      <c:pt idx="574">
                        <c:v>33910.532638888886</c:v>
                      </c:pt>
                      <c:pt idx="575">
                        <c:v>33938.535416666666</c:v>
                      </c:pt>
                      <c:pt idx="576">
                        <c:v>33973.541666666664</c:v>
                      </c:pt>
                      <c:pt idx="577">
                        <c:v>34001.416666666664</c:v>
                      </c:pt>
                      <c:pt idx="578">
                        <c:v>34029.534722222219</c:v>
                      </c:pt>
                      <c:pt idx="579">
                        <c:v>34064.549305555556</c:v>
                      </c:pt>
                      <c:pt idx="580">
                        <c:v>34092.569444444445</c:v>
                      </c:pt>
                      <c:pt idx="581">
                        <c:v>34120.511805555558</c:v>
                      </c:pt>
                      <c:pt idx="582">
                        <c:v>34155.556250000001</c:v>
                      </c:pt>
                      <c:pt idx="583">
                        <c:v>34183.546527777777</c:v>
                      </c:pt>
                      <c:pt idx="584">
                        <c:v>34218.525694444441</c:v>
                      </c:pt>
                      <c:pt idx="585">
                        <c:v>34246.55972222222</c:v>
                      </c:pt>
                      <c:pt idx="586">
                        <c:v>34274.563888888886</c:v>
                      </c:pt>
                      <c:pt idx="587">
                        <c:v>34302.564583333333</c:v>
                      </c:pt>
                      <c:pt idx="588">
                        <c:v>34337.576388888891</c:v>
                      </c:pt>
                      <c:pt idx="589">
                        <c:v>34365.575694444444</c:v>
                      </c:pt>
                      <c:pt idx="590">
                        <c:v>34393.636111111111</c:v>
                      </c:pt>
                      <c:pt idx="591">
                        <c:v>34428.568749999999</c:v>
                      </c:pt>
                      <c:pt idx="592">
                        <c:v>34456.563888888886</c:v>
                      </c:pt>
                      <c:pt idx="593">
                        <c:v>34484.572222222225</c:v>
                      </c:pt>
                      <c:pt idx="594">
                        <c:v>34519.574999999997</c:v>
                      </c:pt>
                      <c:pt idx="595">
                        <c:v>34547.546527777777</c:v>
                      </c:pt>
                      <c:pt idx="596">
                        <c:v>34613.3125</c:v>
                      </c:pt>
                      <c:pt idx="597">
                        <c:v>34627.328472222223</c:v>
                      </c:pt>
                      <c:pt idx="598">
                        <c:v>34641.368055555555</c:v>
                      </c:pt>
                      <c:pt idx="599">
                        <c:v>34655.324305555558</c:v>
                      </c:pt>
                      <c:pt idx="600">
                        <c:v>34669.359027777777</c:v>
                      </c:pt>
                      <c:pt idx="601">
                        <c:v>34676.343055555553</c:v>
                      </c:pt>
                      <c:pt idx="602">
                        <c:v>34683.300000000003</c:v>
                      </c:pt>
                      <c:pt idx="603">
                        <c:v>34690.427083333336</c:v>
                      </c:pt>
                      <c:pt idx="604">
                        <c:v>34697.320833333331</c:v>
                      </c:pt>
                      <c:pt idx="605">
                        <c:v>34711.324305555558</c:v>
                      </c:pt>
                      <c:pt idx="606">
                        <c:v>34725.449305555558</c:v>
                      </c:pt>
                      <c:pt idx="607">
                        <c:v>34739.324305555558</c:v>
                      </c:pt>
                      <c:pt idx="608">
                        <c:v>34753.320138888892</c:v>
                      </c:pt>
                      <c:pt idx="609">
                        <c:v>34767.425000000003</c:v>
                      </c:pt>
                      <c:pt idx="610">
                        <c:v>34781.351388888892</c:v>
                      </c:pt>
                      <c:pt idx="611">
                        <c:v>34795.343055555553</c:v>
                      </c:pt>
                      <c:pt idx="612">
                        <c:v>34809.331944444442</c:v>
                      </c:pt>
                      <c:pt idx="613">
                        <c:v>34823.357638888891</c:v>
                      </c:pt>
                      <c:pt idx="614">
                        <c:v>34837.328472222223</c:v>
                      </c:pt>
                      <c:pt idx="615">
                        <c:v>34851.336805555555</c:v>
                      </c:pt>
                      <c:pt idx="616">
                        <c:v>34865.361111111109</c:v>
                      </c:pt>
                      <c:pt idx="617">
                        <c:v>34879.357638888891</c:v>
                      </c:pt>
                      <c:pt idx="618">
                        <c:v>34893.345138888886</c:v>
                      </c:pt>
                      <c:pt idx="619">
                        <c:v>34907.377083333333</c:v>
                      </c:pt>
                      <c:pt idx="620">
                        <c:v>34911.677083333336</c:v>
                      </c:pt>
                      <c:pt idx="621">
                        <c:v>34921.338194444441</c:v>
                      </c:pt>
                      <c:pt idx="622">
                        <c:v>34935.353472222225</c:v>
                      </c:pt>
                      <c:pt idx="623">
                        <c:v>34946.363888888889</c:v>
                      </c:pt>
                      <c:pt idx="624">
                        <c:v>34963.328472222223</c:v>
                      </c:pt>
                      <c:pt idx="625">
                        <c:v>34977.285416666666</c:v>
                      </c:pt>
                      <c:pt idx="626">
                        <c:v>34998.35</c:v>
                      </c:pt>
                      <c:pt idx="627">
                        <c:v>35005.390972222223</c:v>
                      </c:pt>
                      <c:pt idx="628">
                        <c:v>35019.309027777781</c:v>
                      </c:pt>
                      <c:pt idx="629">
                        <c:v>35033.319444444445</c:v>
                      </c:pt>
                      <c:pt idx="630">
                        <c:v>35047.354861111111</c:v>
                      </c:pt>
                      <c:pt idx="631">
                        <c:v>35061.335416666669</c:v>
                      </c:pt>
                      <c:pt idx="632">
                        <c:v>35075.3125</c:v>
                      </c:pt>
                      <c:pt idx="633">
                        <c:v>35089.326388888891</c:v>
                      </c:pt>
                      <c:pt idx="634">
                        <c:v>35117.237500000003</c:v>
                      </c:pt>
                      <c:pt idx="635">
                        <c:v>35126.364583333336</c:v>
                      </c:pt>
                      <c:pt idx="636">
                        <c:v>35131.323611111111</c:v>
                      </c:pt>
                      <c:pt idx="637">
                        <c:v>35145.416666666664</c:v>
                      </c:pt>
                      <c:pt idx="638">
                        <c:v>35159.313888888886</c:v>
                      </c:pt>
                      <c:pt idx="639">
                        <c:v>35173.363888888889</c:v>
                      </c:pt>
                      <c:pt idx="640">
                        <c:v>35201.359027777777</c:v>
                      </c:pt>
                      <c:pt idx="641">
                        <c:v>35215.350694444445</c:v>
                      </c:pt>
                      <c:pt idx="642">
                        <c:v>35257.381249999999</c:v>
                      </c:pt>
                      <c:pt idx="643">
                        <c:v>35285.361805555556</c:v>
                      </c:pt>
                      <c:pt idx="644">
                        <c:v>35299.319444444445</c:v>
                      </c:pt>
                      <c:pt idx="645">
                        <c:v>35313.375</c:v>
                      </c:pt>
                      <c:pt idx="646">
                        <c:v>35327.353472222225</c:v>
                      </c:pt>
                      <c:pt idx="647">
                        <c:v>35341.313888888886</c:v>
                      </c:pt>
                      <c:pt idx="648">
                        <c:v>35355.357638888891</c:v>
                      </c:pt>
                      <c:pt idx="649">
                        <c:v>35369.306250000001</c:v>
                      </c:pt>
                      <c:pt idx="650">
                        <c:v>35383.282638888886</c:v>
                      </c:pt>
                      <c:pt idx="651">
                        <c:v>35383.282638888886</c:v>
                      </c:pt>
                      <c:pt idx="652">
                        <c:v>35383.282638888886</c:v>
                      </c:pt>
                      <c:pt idx="653">
                        <c:v>35397.325694444444</c:v>
                      </c:pt>
                      <c:pt idx="654">
                        <c:v>35397.325694444444</c:v>
                      </c:pt>
                      <c:pt idx="655">
                        <c:v>35397.325694444444</c:v>
                      </c:pt>
                      <c:pt idx="656">
                        <c:v>35411.427777777775</c:v>
                      </c:pt>
                      <c:pt idx="657">
                        <c:v>35411.427777777775</c:v>
                      </c:pt>
                      <c:pt idx="658">
                        <c:v>35411.427777777775</c:v>
                      </c:pt>
                      <c:pt idx="659">
                        <c:v>35425.618750000001</c:v>
                      </c:pt>
                      <c:pt idx="660">
                        <c:v>35453.383333333331</c:v>
                      </c:pt>
                      <c:pt idx="661">
                        <c:v>35453.383333333331</c:v>
                      </c:pt>
                      <c:pt idx="662">
                        <c:v>35453.383333333331</c:v>
                      </c:pt>
                      <c:pt idx="663">
                        <c:v>35467.331944444442</c:v>
                      </c:pt>
                      <c:pt idx="664">
                        <c:v>35481.338888888888</c:v>
                      </c:pt>
                      <c:pt idx="665">
                        <c:v>35481.338888888888</c:v>
                      </c:pt>
                      <c:pt idx="666">
                        <c:v>35481.338888888888</c:v>
                      </c:pt>
                      <c:pt idx="667">
                        <c:v>35495.413888888892</c:v>
                      </c:pt>
                      <c:pt idx="668">
                        <c:v>35495.413888888892</c:v>
                      </c:pt>
                      <c:pt idx="669">
                        <c:v>35495.413888888892</c:v>
                      </c:pt>
                      <c:pt idx="670">
                        <c:v>35509.353472222225</c:v>
                      </c:pt>
                      <c:pt idx="671">
                        <c:v>35509.353472222225</c:v>
                      </c:pt>
                      <c:pt idx="672">
                        <c:v>35509.353472222225</c:v>
                      </c:pt>
                      <c:pt idx="673">
                        <c:v>35523.37777777778</c:v>
                      </c:pt>
                      <c:pt idx="674">
                        <c:v>35537.397222222222</c:v>
                      </c:pt>
                      <c:pt idx="675">
                        <c:v>35551.368055555555</c:v>
                      </c:pt>
                      <c:pt idx="676">
                        <c:v>35565.390972222223</c:v>
                      </c:pt>
                      <c:pt idx="677">
                        <c:v>35579.396527777775</c:v>
                      </c:pt>
                      <c:pt idx="678">
                        <c:v>35593.395138888889</c:v>
                      </c:pt>
                      <c:pt idx="679">
                        <c:v>35607.375</c:v>
                      </c:pt>
                      <c:pt idx="680">
                        <c:v>35621.394444444442</c:v>
                      </c:pt>
                      <c:pt idx="681">
                        <c:v>35635.363194444442</c:v>
                      </c:pt>
                      <c:pt idx="682">
                        <c:v>35649.375</c:v>
                      </c:pt>
                      <c:pt idx="683">
                        <c:v>35653.614583333336</c:v>
                      </c:pt>
                      <c:pt idx="684">
                        <c:v>35663.379861111112</c:v>
                      </c:pt>
                      <c:pt idx="685">
                        <c:v>35677.406944444447</c:v>
                      </c:pt>
                      <c:pt idx="686">
                        <c:v>35691.352083333331</c:v>
                      </c:pt>
                      <c:pt idx="687">
                        <c:v>35705.457638888889</c:v>
                      </c:pt>
                      <c:pt idx="688">
                        <c:v>35719.356944444444</c:v>
                      </c:pt>
                      <c:pt idx="689">
                        <c:v>35733.343055555553</c:v>
                      </c:pt>
                      <c:pt idx="690">
                        <c:v>35747.305555555555</c:v>
                      </c:pt>
                      <c:pt idx="691">
                        <c:v>35761.372916666667</c:v>
                      </c:pt>
                      <c:pt idx="692">
                        <c:v>35775.273611111108</c:v>
                      </c:pt>
                      <c:pt idx="693">
                        <c:v>35789.318749999999</c:v>
                      </c:pt>
                      <c:pt idx="694">
                        <c:v>35803.275000000001</c:v>
                      </c:pt>
                      <c:pt idx="695">
                        <c:v>35817.320833333331</c:v>
                      </c:pt>
                      <c:pt idx="696">
                        <c:v>35831.362500000003</c:v>
                      </c:pt>
                      <c:pt idx="697">
                        <c:v>35845.395138888889</c:v>
                      </c:pt>
                      <c:pt idx="698">
                        <c:v>35859.335416666669</c:v>
                      </c:pt>
                      <c:pt idx="699">
                        <c:v>35873.35</c:v>
                      </c:pt>
                      <c:pt idx="700">
                        <c:v>35887.71597222222</c:v>
                      </c:pt>
                      <c:pt idx="701">
                        <c:v>35901.354166666664</c:v>
                      </c:pt>
                      <c:pt idx="702">
                        <c:v>35915.352777777778</c:v>
                      </c:pt>
                      <c:pt idx="703">
                        <c:v>35929.489583333336</c:v>
                      </c:pt>
                      <c:pt idx="704">
                        <c:v>35943.347222222219</c:v>
                      </c:pt>
                      <c:pt idx="705">
                        <c:v>35957.363888888889</c:v>
                      </c:pt>
                      <c:pt idx="706">
                        <c:v>35971.414583333331</c:v>
                      </c:pt>
                      <c:pt idx="707">
                        <c:v>35985.341666666667</c:v>
                      </c:pt>
                      <c:pt idx="708">
                        <c:v>35999.384722222225</c:v>
                      </c:pt>
                      <c:pt idx="709">
                        <c:v>36013.396527777775</c:v>
                      </c:pt>
                      <c:pt idx="710">
                        <c:v>36027.359722222223</c:v>
                      </c:pt>
                      <c:pt idx="711">
                        <c:v>36041.366666666669</c:v>
                      </c:pt>
                      <c:pt idx="712">
                        <c:v>36055.408333333333</c:v>
                      </c:pt>
                      <c:pt idx="713">
                        <c:v>36069.40347222222</c:v>
                      </c:pt>
                      <c:pt idx="714">
                        <c:v>36083.679166666669</c:v>
                      </c:pt>
                      <c:pt idx="715">
                        <c:v>36098.356249999997</c:v>
                      </c:pt>
                      <c:pt idx="716">
                        <c:v>36109.429861111108</c:v>
                      </c:pt>
                      <c:pt idx="717">
                        <c:v>36122.506944444445</c:v>
                      </c:pt>
                      <c:pt idx="718">
                        <c:v>36136.4375</c:v>
                      </c:pt>
                      <c:pt idx="719">
                        <c:v>36150.434027777781</c:v>
                      </c:pt>
                      <c:pt idx="720">
                        <c:v>36164.447916666664</c:v>
                      </c:pt>
                      <c:pt idx="721">
                        <c:v>36178.461805555555</c:v>
                      </c:pt>
                      <c:pt idx="722">
                        <c:v>36192.465277777781</c:v>
                      </c:pt>
                      <c:pt idx="723">
                        <c:v>36206.454861111109</c:v>
                      </c:pt>
                      <c:pt idx="724">
                        <c:v>36220.423611111109</c:v>
                      </c:pt>
                      <c:pt idx="725">
                        <c:v>36234.420138888891</c:v>
                      </c:pt>
                      <c:pt idx="726">
                        <c:v>36248.427083333336</c:v>
                      </c:pt>
                      <c:pt idx="727">
                        <c:v>36262.479166666664</c:v>
                      </c:pt>
                      <c:pt idx="728">
                        <c:v>36270.604861111111</c:v>
                      </c:pt>
                      <c:pt idx="729">
                        <c:v>36276.458333333336</c:v>
                      </c:pt>
                      <c:pt idx="730">
                        <c:v>36297.440972222219</c:v>
                      </c:pt>
                      <c:pt idx="731">
                        <c:v>36311.465277777781</c:v>
                      </c:pt>
                      <c:pt idx="732">
                        <c:v>36325.46875</c:v>
                      </c:pt>
                      <c:pt idx="733">
                        <c:v>36339.5625</c:v>
                      </c:pt>
                      <c:pt idx="734">
                        <c:v>36353.479166666664</c:v>
                      </c:pt>
                      <c:pt idx="735">
                        <c:v>36367.552083333336</c:v>
                      </c:pt>
                      <c:pt idx="736">
                        <c:v>36388.454861111109</c:v>
                      </c:pt>
                      <c:pt idx="737">
                        <c:v>36402.461805555555</c:v>
                      </c:pt>
                      <c:pt idx="738">
                        <c:v>36416.548611111109</c:v>
                      </c:pt>
                      <c:pt idx="739">
                        <c:v>36430.479166666664</c:v>
                      </c:pt>
                      <c:pt idx="740">
                        <c:v>36444.506944444445</c:v>
                      </c:pt>
                      <c:pt idx="741">
                        <c:v>36458.479166666664</c:v>
                      </c:pt>
                      <c:pt idx="742">
                        <c:v>36493.434027777781</c:v>
                      </c:pt>
                      <c:pt idx="743">
                        <c:v>36507.465277777781</c:v>
                      </c:pt>
                      <c:pt idx="744">
                        <c:v>36521.46875</c:v>
                      </c:pt>
                      <c:pt idx="745">
                        <c:v>36535.444444444445</c:v>
                      </c:pt>
                      <c:pt idx="746">
                        <c:v>36549.434027777781</c:v>
                      </c:pt>
                      <c:pt idx="747">
                        <c:v>36570.458333333336</c:v>
                      </c:pt>
                      <c:pt idx="748">
                        <c:v>36584.451388888891</c:v>
                      </c:pt>
                      <c:pt idx="749">
                        <c:v>36598.482638888891</c:v>
                      </c:pt>
                      <c:pt idx="750">
                        <c:v>36612.475694444445</c:v>
                      </c:pt>
                      <c:pt idx="751">
                        <c:v>36626.510416666664</c:v>
                      </c:pt>
                      <c:pt idx="752">
                        <c:v>36640.493055555555</c:v>
                      </c:pt>
                      <c:pt idx="753">
                        <c:v>36661.46875</c:v>
                      </c:pt>
                      <c:pt idx="754">
                        <c:v>36675.4375</c:v>
                      </c:pt>
                      <c:pt idx="755">
                        <c:v>36689.506944444445</c:v>
                      </c:pt>
                      <c:pt idx="756">
                        <c:v>36703.458333333336</c:v>
                      </c:pt>
                      <c:pt idx="757">
                        <c:v>36717.5625</c:v>
                      </c:pt>
                      <c:pt idx="758">
                        <c:v>36731.458333333336</c:v>
                      </c:pt>
                      <c:pt idx="759">
                        <c:v>36752.467361111114</c:v>
                      </c:pt>
                      <c:pt idx="760">
                        <c:v>36766.479166666664</c:v>
                      </c:pt>
                      <c:pt idx="761">
                        <c:v>36780.447916666664</c:v>
                      </c:pt>
                      <c:pt idx="762">
                        <c:v>36794.465277777781</c:v>
                      </c:pt>
                      <c:pt idx="763">
                        <c:v>36808.458333333336</c:v>
                      </c:pt>
                      <c:pt idx="764">
                        <c:v>36822.486111111109</c:v>
                      </c:pt>
                      <c:pt idx="765">
                        <c:v>36836.416666666664</c:v>
                      </c:pt>
                      <c:pt idx="766">
                        <c:v>36850.527777777781</c:v>
                      </c:pt>
                      <c:pt idx="767">
                        <c:v>36864.46875</c:v>
                      </c:pt>
                      <c:pt idx="768">
                        <c:v>36878.447916666664</c:v>
                      </c:pt>
                      <c:pt idx="769">
                        <c:v>36892.479166666664</c:v>
                      </c:pt>
                      <c:pt idx="770">
                        <c:v>36906.486111111109</c:v>
                      </c:pt>
                      <c:pt idx="771">
                        <c:v>36920.440972222219</c:v>
                      </c:pt>
                      <c:pt idx="772">
                        <c:v>36934.472222222219</c:v>
                      </c:pt>
                      <c:pt idx="773">
                        <c:v>36948.444444444445</c:v>
                      </c:pt>
                      <c:pt idx="774">
                        <c:v>36962.444444444445</c:v>
                      </c:pt>
                      <c:pt idx="775">
                        <c:v>36976.482638888891</c:v>
                      </c:pt>
                      <c:pt idx="776">
                        <c:v>36990.46875</c:v>
                      </c:pt>
                      <c:pt idx="777">
                        <c:v>37004.520833333336</c:v>
                      </c:pt>
                      <c:pt idx="778">
                        <c:v>37032.465277777781</c:v>
                      </c:pt>
                      <c:pt idx="779">
                        <c:v>37046.434027777781</c:v>
                      </c:pt>
                      <c:pt idx="780">
                        <c:v>37060.440972222219</c:v>
                      </c:pt>
                      <c:pt idx="781">
                        <c:v>37074.451388888891</c:v>
                      </c:pt>
                      <c:pt idx="782">
                        <c:v>37088.458333333336</c:v>
                      </c:pt>
                      <c:pt idx="783">
                        <c:v>37102.451388888891</c:v>
                      </c:pt>
                      <c:pt idx="784">
                        <c:v>37116.416666666664</c:v>
                      </c:pt>
                      <c:pt idx="785">
                        <c:v>37130.416666666664</c:v>
                      </c:pt>
                      <c:pt idx="786">
                        <c:v>37144.556250000001</c:v>
                      </c:pt>
                      <c:pt idx="787">
                        <c:v>37158.447916666664</c:v>
                      </c:pt>
                      <c:pt idx="788">
                        <c:v>37172.447916666664</c:v>
                      </c:pt>
                      <c:pt idx="789">
                        <c:v>37186.458333333336</c:v>
                      </c:pt>
                      <c:pt idx="790">
                        <c:v>37200.447916666664</c:v>
                      </c:pt>
                      <c:pt idx="791">
                        <c:v>37214.423611111109</c:v>
                      </c:pt>
                      <c:pt idx="792">
                        <c:v>37228.434027777781</c:v>
                      </c:pt>
                      <c:pt idx="793">
                        <c:v>37242.444444444445</c:v>
                      </c:pt>
                      <c:pt idx="794">
                        <c:v>37256.454861111109</c:v>
                      </c:pt>
                      <c:pt idx="795">
                        <c:v>37270.440972222219</c:v>
                      </c:pt>
                      <c:pt idx="796">
                        <c:v>37284.447916666664</c:v>
                      </c:pt>
                      <c:pt idx="797">
                        <c:v>37298.4375</c:v>
                      </c:pt>
                      <c:pt idx="798">
                        <c:v>37312.447916666664</c:v>
                      </c:pt>
                      <c:pt idx="799">
                        <c:v>37326.430555555555</c:v>
                      </c:pt>
                      <c:pt idx="800">
                        <c:v>37340.444444444445</c:v>
                      </c:pt>
                      <c:pt idx="801">
                        <c:v>37354.447916666664</c:v>
                      </c:pt>
                      <c:pt idx="802">
                        <c:v>37368.440972222219</c:v>
                      </c:pt>
                      <c:pt idx="803">
                        <c:v>37382.444444444445</c:v>
                      </c:pt>
                      <c:pt idx="804">
                        <c:v>37396.447916666664</c:v>
                      </c:pt>
                      <c:pt idx="805">
                        <c:v>37424.541666666664</c:v>
                      </c:pt>
                      <c:pt idx="806">
                        <c:v>37438.416666666664</c:v>
                      </c:pt>
                      <c:pt idx="807">
                        <c:v>37452.46875</c:v>
                      </c:pt>
                      <c:pt idx="808">
                        <c:v>37466.440972222219</c:v>
                      </c:pt>
                      <c:pt idx="809">
                        <c:v>37480.416666666664</c:v>
                      </c:pt>
                      <c:pt idx="810">
                        <c:v>37494.4375</c:v>
                      </c:pt>
                      <c:pt idx="811">
                        <c:v>37508.536805555559</c:v>
                      </c:pt>
                      <c:pt idx="812">
                        <c:v>37522.492361111108</c:v>
                      </c:pt>
                      <c:pt idx="813">
                        <c:v>37550.416666666664</c:v>
                      </c:pt>
                      <c:pt idx="814">
                        <c:v>37655.458333333336</c:v>
                      </c:pt>
                      <c:pt idx="815">
                        <c:v>37669.479166666664</c:v>
                      </c:pt>
                      <c:pt idx="816">
                        <c:v>37683.479166666664</c:v>
                      </c:pt>
                      <c:pt idx="817">
                        <c:v>37697.479166666664</c:v>
                      </c:pt>
                      <c:pt idx="818">
                        <c:v>37760.479166666664</c:v>
                      </c:pt>
                      <c:pt idx="819">
                        <c:v>37781.479166666664</c:v>
                      </c:pt>
                      <c:pt idx="820">
                        <c:v>37795.5</c:v>
                      </c:pt>
                      <c:pt idx="821">
                        <c:v>37809.53125</c:v>
                      </c:pt>
                      <c:pt idx="822">
                        <c:v>37844.416666666664</c:v>
                      </c:pt>
                      <c:pt idx="823">
                        <c:v>37872.527777777781</c:v>
                      </c:pt>
                      <c:pt idx="824">
                        <c:v>37900.520833333336</c:v>
                      </c:pt>
                      <c:pt idx="825">
                        <c:v>37935.479166666664</c:v>
                      </c:pt>
                      <c:pt idx="826">
                        <c:v>38005.46875</c:v>
                      </c:pt>
                      <c:pt idx="827">
                        <c:v>38019.489583333336</c:v>
                      </c:pt>
                      <c:pt idx="828">
                        <c:v>38019.53125</c:v>
                      </c:pt>
                      <c:pt idx="829">
                        <c:v>38061.489583333336</c:v>
                      </c:pt>
                      <c:pt idx="830">
                        <c:v>38096.46875</c:v>
                      </c:pt>
                      <c:pt idx="831">
                        <c:v>38167.458333333336</c:v>
                      </c:pt>
                      <c:pt idx="832">
                        <c:v>38194.458333333336</c:v>
                      </c:pt>
                      <c:pt idx="833">
                        <c:v>38215.479166666664</c:v>
                      </c:pt>
                      <c:pt idx="834">
                        <c:v>38229.444444444445</c:v>
                      </c:pt>
                      <c:pt idx="835">
                        <c:v>38243.458333333336</c:v>
                      </c:pt>
                      <c:pt idx="836">
                        <c:v>38257.416666666664</c:v>
                      </c:pt>
                      <c:pt idx="837">
                        <c:v>38271.423611111109</c:v>
                      </c:pt>
                      <c:pt idx="838">
                        <c:v>38300.409722222219</c:v>
                      </c:pt>
                      <c:pt idx="839">
                        <c:v>38313.409722222219</c:v>
                      </c:pt>
                      <c:pt idx="840">
                        <c:v>38327.420138888891</c:v>
                      </c:pt>
                      <c:pt idx="841">
                        <c:v>38341.42083333333</c:v>
                      </c:pt>
                      <c:pt idx="842">
                        <c:v>38355.429861111108</c:v>
                      </c:pt>
                      <c:pt idx="843">
                        <c:v>38369.433333333334</c:v>
                      </c:pt>
                      <c:pt idx="844">
                        <c:v>38383.423611111109</c:v>
                      </c:pt>
                      <c:pt idx="845">
                        <c:v>38397.427083333336</c:v>
                      </c:pt>
                      <c:pt idx="846">
                        <c:v>38411.430555555555</c:v>
                      </c:pt>
                      <c:pt idx="847">
                        <c:v>38418.4375</c:v>
                      </c:pt>
                      <c:pt idx="848">
                        <c:v>38440.427083333336</c:v>
                      </c:pt>
                      <c:pt idx="849">
                        <c:v>38440.4375</c:v>
                      </c:pt>
                      <c:pt idx="850">
                        <c:v>38453.4375</c:v>
                      </c:pt>
                      <c:pt idx="851">
                        <c:v>38469.447916666664</c:v>
                      </c:pt>
                      <c:pt idx="852">
                        <c:v>38481.416666666664</c:v>
                      </c:pt>
                      <c:pt idx="853">
                        <c:v>38509.434027777781</c:v>
                      </c:pt>
                      <c:pt idx="854">
                        <c:v>38523.44027777778</c:v>
                      </c:pt>
                      <c:pt idx="855">
                        <c:v>38537.433333333334</c:v>
                      </c:pt>
                      <c:pt idx="856">
                        <c:v>38551.452777777777</c:v>
                      </c:pt>
                      <c:pt idx="857">
                        <c:v>38565.442361111112</c:v>
                      </c:pt>
                      <c:pt idx="858">
                        <c:v>38579.413194444445</c:v>
                      </c:pt>
                      <c:pt idx="859">
                        <c:v>38593.456944444442</c:v>
                      </c:pt>
                      <c:pt idx="860">
                        <c:v>38607.445138888892</c:v>
                      </c:pt>
                      <c:pt idx="861">
                        <c:v>38621.525000000001</c:v>
                      </c:pt>
                      <c:pt idx="862">
                        <c:v>38635.468055555553</c:v>
                      </c:pt>
                      <c:pt idx="863">
                        <c:v>38649.434027777781</c:v>
                      </c:pt>
                      <c:pt idx="864">
                        <c:v>38720.428472222222</c:v>
                      </c:pt>
                      <c:pt idx="865">
                        <c:v>38733.327777777777</c:v>
                      </c:pt>
                      <c:pt idx="866">
                        <c:v>38747.479861111111</c:v>
                      </c:pt>
                      <c:pt idx="867">
                        <c:v>38761.477083333331</c:v>
                      </c:pt>
                      <c:pt idx="868">
                        <c:v>38774.439583333333</c:v>
                      </c:pt>
                      <c:pt idx="869">
                        <c:v>38789.442361111112</c:v>
                      </c:pt>
                      <c:pt idx="870">
                        <c:v>38803.447916666664</c:v>
                      </c:pt>
                      <c:pt idx="871">
                        <c:v>38836.468055555553</c:v>
                      </c:pt>
                      <c:pt idx="872">
                        <c:v>38859.438194444447</c:v>
                      </c:pt>
                      <c:pt idx="873">
                        <c:v>38873.436805555553</c:v>
                      </c:pt>
                      <c:pt idx="874">
                        <c:v>38887.469444444447</c:v>
                      </c:pt>
                      <c:pt idx="875">
                        <c:v>38901.436805555553</c:v>
                      </c:pt>
                      <c:pt idx="876">
                        <c:v>38908.454861111109</c:v>
                      </c:pt>
                      <c:pt idx="877">
                        <c:v>38922.448611111111</c:v>
                      </c:pt>
                      <c:pt idx="878">
                        <c:v>38936.482638888891</c:v>
                      </c:pt>
                      <c:pt idx="879">
                        <c:v>38950.443749999999</c:v>
                      </c:pt>
                      <c:pt idx="880">
                        <c:v>38964.452777777777</c:v>
                      </c:pt>
                      <c:pt idx="881">
                        <c:v>38978.461111111108</c:v>
                      </c:pt>
                      <c:pt idx="882">
                        <c:v>38992.418055555558</c:v>
                      </c:pt>
                      <c:pt idx="883">
                        <c:v>39013.447916666664</c:v>
                      </c:pt>
                      <c:pt idx="884">
                        <c:v>39028.453472222223</c:v>
                      </c:pt>
                      <c:pt idx="885">
                        <c:v>39041.474999999999</c:v>
                      </c:pt>
                      <c:pt idx="886">
                        <c:v>39055.459027777775</c:v>
                      </c:pt>
                      <c:pt idx="887">
                        <c:v>39069.429166666669</c:v>
                      </c:pt>
                      <c:pt idx="888">
                        <c:v>39085.458333333336</c:v>
                      </c:pt>
                      <c:pt idx="889">
                        <c:v>39111.427083333336</c:v>
                      </c:pt>
                      <c:pt idx="890">
                        <c:v>39126.409722222219</c:v>
                      </c:pt>
                      <c:pt idx="891">
                        <c:v>39139.409722222219</c:v>
                      </c:pt>
                      <c:pt idx="892">
                        <c:v>39153.416666666664</c:v>
                      </c:pt>
                      <c:pt idx="893">
                        <c:v>39167.4375</c:v>
                      </c:pt>
                      <c:pt idx="894">
                        <c:v>39182.4375</c:v>
                      </c:pt>
                      <c:pt idx="895">
                        <c:v>39209.472222222219</c:v>
                      </c:pt>
                      <c:pt idx="896">
                        <c:v>39246.416666666664</c:v>
                      </c:pt>
                      <c:pt idx="897">
                        <c:v>39259.456944444442</c:v>
                      </c:pt>
                      <c:pt idx="898">
                        <c:v>39300.4375</c:v>
                      </c:pt>
                      <c:pt idx="899">
                        <c:v>39321.458333333336</c:v>
                      </c:pt>
                      <c:pt idx="900">
                        <c:v>39336.555555555555</c:v>
                      </c:pt>
                      <c:pt idx="901">
                        <c:v>39336.586805555555</c:v>
                      </c:pt>
                      <c:pt idx="902">
                        <c:v>39350.427083333336</c:v>
                      </c:pt>
                      <c:pt idx="903">
                        <c:v>39391.493055555555</c:v>
                      </c:pt>
                      <c:pt idx="904">
                        <c:v>39457.534722222219</c:v>
                      </c:pt>
                      <c:pt idx="905">
                        <c:v>39459.498611111114</c:v>
                      </c:pt>
                      <c:pt idx="906">
                        <c:v>39472.495833333334</c:v>
                      </c:pt>
                      <c:pt idx="907">
                        <c:v>39503.572222222225</c:v>
                      </c:pt>
                      <c:pt idx="908">
                        <c:v>39545.52847222222</c:v>
                      </c:pt>
                      <c:pt idx="909">
                        <c:v>39559.532638888886</c:v>
                      </c:pt>
                      <c:pt idx="910">
                        <c:v>39587.552083333336</c:v>
                      </c:pt>
                      <c:pt idx="911">
                        <c:v>39678.663888888892</c:v>
                      </c:pt>
                      <c:pt idx="912">
                        <c:v>39714.5625</c:v>
                      </c:pt>
                      <c:pt idx="913">
                        <c:v>39790.520833333336</c:v>
                      </c:pt>
                      <c:pt idx="914">
                        <c:v>39811.53402777778</c:v>
                      </c:pt>
                      <c:pt idx="915">
                        <c:v>39847.548611111109</c:v>
                      </c:pt>
                      <c:pt idx="916">
                        <c:v>39931.554166666669</c:v>
                      </c:pt>
                      <c:pt idx="917">
                        <c:v>40009.541666666664</c:v>
                      </c:pt>
                      <c:pt idx="918">
                        <c:v>40022.447916666664</c:v>
                      </c:pt>
                      <c:pt idx="919">
                        <c:v>40056.479166666664</c:v>
                      </c:pt>
                      <c:pt idx="920">
                        <c:v>40070.458333333336</c:v>
                      </c:pt>
                      <c:pt idx="921">
                        <c:v>40155.555555555555</c:v>
                      </c:pt>
                      <c:pt idx="922">
                        <c:v>40191.461805555555</c:v>
                      </c:pt>
                      <c:pt idx="923">
                        <c:v>40322.361111111109</c:v>
                      </c:pt>
                      <c:pt idx="924">
                        <c:v>41529.646527777775</c:v>
                      </c:pt>
                      <c:pt idx="925">
                        <c:v>41557.293055555558</c:v>
                      </c:pt>
                      <c:pt idx="926">
                        <c:v>41585.583333333336</c:v>
                      </c:pt>
                      <c:pt idx="927">
                        <c:v>41612.642361111109</c:v>
                      </c:pt>
                      <c:pt idx="928">
                        <c:v>41648.589583333334</c:v>
                      </c:pt>
                      <c:pt idx="929">
                        <c:v>41668.534722222219</c:v>
                      </c:pt>
                      <c:pt idx="930">
                        <c:v>41697.645833333336</c:v>
                      </c:pt>
                      <c:pt idx="931">
                        <c:v>41724.440972222219</c:v>
                      </c:pt>
                      <c:pt idx="932">
                        <c:v>41753.536805555559</c:v>
                      </c:pt>
                      <c:pt idx="933">
                        <c:v>41788.489583333336</c:v>
                      </c:pt>
                      <c:pt idx="934">
                        <c:v>41809.472222222219</c:v>
                      </c:pt>
                      <c:pt idx="935">
                        <c:v>41836.449999999997</c:v>
                      </c:pt>
                      <c:pt idx="936">
                        <c:v>41899.592361111114</c:v>
                      </c:pt>
                      <c:pt idx="937">
                        <c:v>41920.48541666667</c:v>
                      </c:pt>
                      <c:pt idx="938">
                        <c:v>41948.488888888889</c:v>
                      </c:pt>
                      <c:pt idx="939">
                        <c:v>41985.416666666664</c:v>
                      </c:pt>
                      <c:pt idx="940">
                        <c:v>42012.463194444441</c:v>
                      </c:pt>
                      <c:pt idx="941">
                        <c:v>42040.427083333336</c:v>
                      </c:pt>
                      <c:pt idx="942">
                        <c:v>42068.478472222225</c:v>
                      </c:pt>
                      <c:pt idx="943">
                        <c:v>42095.540277777778</c:v>
                      </c:pt>
                      <c:pt idx="944">
                        <c:v>42130.472222222219</c:v>
                      </c:pt>
                      <c:pt idx="945">
                        <c:v>42152.493750000001</c:v>
                      </c:pt>
                      <c:pt idx="946">
                        <c:v>42180.46875</c:v>
                      </c:pt>
                      <c:pt idx="947">
                        <c:v>42208.540277777778</c:v>
                      </c:pt>
                      <c:pt idx="948">
                        <c:v>42235.458333333336</c:v>
                      </c:pt>
                      <c:pt idx="949">
                        <c:v>42264.548611111109</c:v>
                      </c:pt>
                      <c:pt idx="950">
                        <c:v>42284.443055555559</c:v>
                      </c:pt>
                      <c:pt idx="951">
                        <c:v>42319.454861111109</c:v>
                      </c:pt>
                      <c:pt idx="952">
                        <c:v>42347.443749999999</c:v>
                      </c:pt>
                      <c:pt idx="953">
                        <c:v>42376.486111111109</c:v>
                      </c:pt>
                      <c:pt idx="954">
                        <c:v>42411.532638888886</c:v>
                      </c:pt>
                      <c:pt idx="955">
                        <c:v>42495.422222222223</c:v>
                      </c:pt>
                      <c:pt idx="956">
                        <c:v>42529.45208333333</c:v>
                      </c:pt>
                      <c:pt idx="957">
                        <c:v>42578.503472222219</c:v>
                      </c:pt>
                      <c:pt idx="958">
                        <c:v>42600.416666666664</c:v>
                      </c:pt>
                      <c:pt idx="959">
                        <c:v>42621.478472222225</c:v>
                      </c:pt>
                      <c:pt idx="960">
                        <c:v>42641.470138888886</c:v>
                      </c:pt>
                      <c:pt idx="961">
                        <c:v>42677.425694444442</c:v>
                      </c:pt>
                      <c:pt idx="962">
                        <c:v>42694.416666666664</c:v>
                      </c:pt>
                      <c:pt idx="963">
                        <c:v>42717.454861111109</c:v>
                      </c:pt>
                      <c:pt idx="964">
                        <c:v>42746.452777777777</c:v>
                      </c:pt>
                      <c:pt idx="965">
                        <c:v>42775.47152777778</c:v>
                      </c:pt>
                      <c:pt idx="966">
                        <c:v>42809.477777777778</c:v>
                      </c:pt>
                      <c:pt idx="967">
                        <c:v>42832.462500000001</c:v>
                      </c:pt>
                      <c:pt idx="968">
                        <c:v>42873.424305555556</c:v>
                      </c:pt>
                      <c:pt idx="969">
                        <c:v>42900.459722222222</c:v>
                      </c:pt>
                      <c:pt idx="970">
                        <c:v>43047.42291666667</c:v>
                      </c:pt>
                    </c:numCache>
                  </c:numRef>
                </c:cat>
                <c:val>
                  <c:numRef>
                    <c:extLst xmlns:c15="http://schemas.microsoft.com/office/drawing/2012/chart">
                      <c:ext xmlns:c15="http://schemas.microsoft.com/office/drawing/2012/chart" uri="{02D57815-91ED-43cb-92C2-25804820EDAC}">
                        <c15:formulaRef>
                          <c15:sqref>N23_102397!$I$2:$I$972</c15:sqref>
                        </c15:formulaRef>
                      </c:ext>
                    </c:extLst>
                    <c:numCache>
                      <c:formatCode>General</c:formatCode>
                      <c:ptCount val="971"/>
                      <c:pt idx="0">
                        <c:v>66.7</c:v>
                      </c:pt>
                      <c:pt idx="1">
                        <c:v>54.4</c:v>
                      </c:pt>
                      <c:pt idx="2">
                        <c:v>141</c:v>
                      </c:pt>
                      <c:pt idx="3">
                        <c:v>160</c:v>
                      </c:pt>
                      <c:pt idx="4">
                        <c:v>170</c:v>
                      </c:pt>
                      <c:pt idx="5">
                        <c:v>170</c:v>
                      </c:pt>
                      <c:pt idx="6">
                        <c:v>190</c:v>
                      </c:pt>
                      <c:pt idx="7">
                        <c:v>180</c:v>
                      </c:pt>
                      <c:pt idx="8">
                        <c:v>205</c:v>
                      </c:pt>
                      <c:pt idx="9">
                        <c:v>200</c:v>
                      </c:pt>
                      <c:pt idx="10">
                        <c:v>202.5</c:v>
                      </c:pt>
                      <c:pt idx="11">
                        <c:v>200</c:v>
                      </c:pt>
                      <c:pt idx="12">
                        <c:v>200</c:v>
                      </c:pt>
                      <c:pt idx="13">
                        <c:v>200</c:v>
                      </c:pt>
                      <c:pt idx="14">
                        <c:v>215</c:v>
                      </c:pt>
                      <c:pt idx="15">
                        <c:v>210</c:v>
                      </c:pt>
                      <c:pt idx="16">
                        <c:v>190</c:v>
                      </c:pt>
                      <c:pt idx="17">
                        <c:v>184</c:v>
                      </c:pt>
                      <c:pt idx="18">
                        <c:v>190</c:v>
                      </c:pt>
                      <c:pt idx="19">
                        <c:v>190</c:v>
                      </c:pt>
                      <c:pt idx="20">
                        <c:v>195</c:v>
                      </c:pt>
                      <c:pt idx="21">
                        <c:v>190</c:v>
                      </c:pt>
                      <c:pt idx="22">
                        <c:v>189</c:v>
                      </c:pt>
                      <c:pt idx="23">
                        <c:v>194.5</c:v>
                      </c:pt>
                      <c:pt idx="24">
                        <c:v>194</c:v>
                      </c:pt>
                      <c:pt idx="25">
                        <c:v>194</c:v>
                      </c:pt>
                      <c:pt idx="26">
                        <c:v>433.3</c:v>
                      </c:pt>
                      <c:pt idx="27">
                        <c:v>400</c:v>
                      </c:pt>
                      <c:pt idx="28">
                        <c:v>220</c:v>
                      </c:pt>
                      <c:pt idx="29">
                        <c:v>210</c:v>
                      </c:pt>
                      <c:pt idx="30">
                        <c:v>206</c:v>
                      </c:pt>
                      <c:pt idx="31">
                        <c:v>219.5</c:v>
                      </c:pt>
                      <c:pt idx="32">
                        <c:v>201</c:v>
                      </c:pt>
                      <c:pt idx="33">
                        <c:v>228</c:v>
                      </c:pt>
                      <c:pt idx="34">
                        <c:v>229</c:v>
                      </c:pt>
                      <c:pt idx="35">
                        <c:v>237</c:v>
                      </c:pt>
                      <c:pt idx="36">
                        <c:v>228</c:v>
                      </c:pt>
                      <c:pt idx="37">
                        <c:v>227</c:v>
                      </c:pt>
                      <c:pt idx="38">
                        <c:v>225</c:v>
                      </c:pt>
                      <c:pt idx="39">
                        <c:v>250</c:v>
                      </c:pt>
                      <c:pt idx="40">
                        <c:v>253</c:v>
                      </c:pt>
                      <c:pt idx="41">
                        <c:v>275</c:v>
                      </c:pt>
                      <c:pt idx="42">
                        <c:v>308</c:v>
                      </c:pt>
                      <c:pt idx="43">
                        <c:v>313.5</c:v>
                      </c:pt>
                      <c:pt idx="44">
                        <c:v>308</c:v>
                      </c:pt>
                      <c:pt idx="45">
                        <c:v>272.5</c:v>
                      </c:pt>
                      <c:pt idx="46">
                        <c:v>223.8</c:v>
                      </c:pt>
                      <c:pt idx="47">
                        <c:v>286</c:v>
                      </c:pt>
                      <c:pt idx="48">
                        <c:v>550</c:v>
                      </c:pt>
                      <c:pt idx="49">
                        <c:v>270</c:v>
                      </c:pt>
                      <c:pt idx="50">
                        <c:v>279.39999999999998</c:v>
                      </c:pt>
                      <c:pt idx="51">
                        <c:v>290</c:v>
                      </c:pt>
                      <c:pt idx="52">
                        <c:v>280</c:v>
                      </c:pt>
                      <c:pt idx="53">
                        <c:v>270</c:v>
                      </c:pt>
                      <c:pt idx="54">
                        <c:v>254</c:v>
                      </c:pt>
                      <c:pt idx="55">
                        <c:v>225</c:v>
                      </c:pt>
                      <c:pt idx="56">
                        <c:v>209</c:v>
                      </c:pt>
                      <c:pt idx="57">
                        <c:v>205</c:v>
                      </c:pt>
                      <c:pt idx="58">
                        <c:v>206</c:v>
                      </c:pt>
                      <c:pt idx="59">
                        <c:v>206</c:v>
                      </c:pt>
                      <c:pt idx="60">
                        <c:v>210</c:v>
                      </c:pt>
                      <c:pt idx="61">
                        <c:v>205</c:v>
                      </c:pt>
                      <c:pt idx="62">
                        <c:v>216</c:v>
                      </c:pt>
                      <c:pt idx="63">
                        <c:v>215</c:v>
                      </c:pt>
                      <c:pt idx="64">
                        <c:v>215</c:v>
                      </c:pt>
                      <c:pt idx="65">
                        <c:v>215</c:v>
                      </c:pt>
                      <c:pt idx="66">
                        <c:v>219</c:v>
                      </c:pt>
                      <c:pt idx="67">
                        <c:v>150</c:v>
                      </c:pt>
                      <c:pt idx="68">
                        <c:v>213</c:v>
                      </c:pt>
                      <c:pt idx="69">
                        <c:v>212</c:v>
                      </c:pt>
                      <c:pt idx="70">
                        <c:v>169.9</c:v>
                      </c:pt>
                      <c:pt idx="71">
                        <c:v>180</c:v>
                      </c:pt>
                      <c:pt idx="72">
                        <c:v>160</c:v>
                      </c:pt>
                      <c:pt idx="73">
                        <c:v>148</c:v>
                      </c:pt>
                      <c:pt idx="74">
                        <c:v>150.30000000000001</c:v>
                      </c:pt>
                      <c:pt idx="75">
                        <c:v>152.9</c:v>
                      </c:pt>
                      <c:pt idx="76">
                        <c:v>156.4</c:v>
                      </c:pt>
                      <c:pt idx="77">
                        <c:v>144</c:v>
                      </c:pt>
                      <c:pt idx="78">
                        <c:v>160.9</c:v>
                      </c:pt>
                      <c:pt idx="79">
                        <c:v>160.5</c:v>
                      </c:pt>
                      <c:pt idx="80">
                        <c:v>163.19999999999999</c:v>
                      </c:pt>
                      <c:pt idx="81">
                        <c:v>160.80000000000001</c:v>
                      </c:pt>
                      <c:pt idx="82">
                        <c:v>175.6</c:v>
                      </c:pt>
                      <c:pt idx="83">
                        <c:v>165.8</c:v>
                      </c:pt>
                      <c:pt idx="84">
                        <c:v>166.6</c:v>
                      </c:pt>
                      <c:pt idx="85">
                        <c:v>169.7</c:v>
                      </c:pt>
                      <c:pt idx="86">
                        <c:v>179.7</c:v>
                      </c:pt>
                      <c:pt idx="87">
                        <c:v>173.6</c:v>
                      </c:pt>
                      <c:pt idx="88">
                        <c:v>182.4</c:v>
                      </c:pt>
                      <c:pt idx="89">
                        <c:v>184</c:v>
                      </c:pt>
                      <c:pt idx="90">
                        <c:v>180.4</c:v>
                      </c:pt>
                      <c:pt idx="91">
                        <c:v>181.6</c:v>
                      </c:pt>
                      <c:pt idx="92">
                        <c:v>183.4</c:v>
                      </c:pt>
                      <c:pt idx="93">
                        <c:v>186.1</c:v>
                      </c:pt>
                      <c:pt idx="94">
                        <c:v>197.2</c:v>
                      </c:pt>
                      <c:pt idx="95">
                        <c:v>188.3</c:v>
                      </c:pt>
                      <c:pt idx="96">
                        <c:v>189.1</c:v>
                      </c:pt>
                      <c:pt idx="97">
                        <c:v>194.1</c:v>
                      </c:pt>
                      <c:pt idx="98">
                        <c:v>197.6</c:v>
                      </c:pt>
                      <c:pt idx="99">
                        <c:v>196.1</c:v>
                      </c:pt>
                      <c:pt idx="100">
                        <c:v>200</c:v>
                      </c:pt>
                      <c:pt idx="101">
                        <c:v>203</c:v>
                      </c:pt>
                      <c:pt idx="102">
                        <c:v>212.4</c:v>
                      </c:pt>
                      <c:pt idx="103">
                        <c:v>208.3</c:v>
                      </c:pt>
                      <c:pt idx="104">
                        <c:v>209.2</c:v>
                      </c:pt>
                      <c:pt idx="105">
                        <c:v>207.4</c:v>
                      </c:pt>
                      <c:pt idx="106">
                        <c:v>210.2</c:v>
                      </c:pt>
                      <c:pt idx="107">
                        <c:v>213.3</c:v>
                      </c:pt>
                      <c:pt idx="108">
                        <c:v>217.6</c:v>
                      </c:pt>
                      <c:pt idx="109">
                        <c:v>219.8</c:v>
                      </c:pt>
                      <c:pt idx="110">
                        <c:v>217.1</c:v>
                      </c:pt>
                      <c:pt idx="111">
                        <c:v>216.9</c:v>
                      </c:pt>
                      <c:pt idx="112">
                        <c:v>225.1</c:v>
                      </c:pt>
                      <c:pt idx="113">
                        <c:v>229</c:v>
                      </c:pt>
                      <c:pt idx="114">
                        <c:v>225.4</c:v>
                      </c:pt>
                      <c:pt idx="115">
                        <c:v>221.1</c:v>
                      </c:pt>
                      <c:pt idx="116">
                        <c:v>205.9</c:v>
                      </c:pt>
                      <c:pt idx="117">
                        <c:v>196.1</c:v>
                      </c:pt>
                      <c:pt idx="118">
                        <c:v>197.3</c:v>
                      </c:pt>
                      <c:pt idx="119">
                        <c:v>200</c:v>
                      </c:pt>
                      <c:pt idx="120">
                        <c:v>198</c:v>
                      </c:pt>
                      <c:pt idx="121">
                        <c:v>189.8</c:v>
                      </c:pt>
                      <c:pt idx="122">
                        <c:v>185.6</c:v>
                      </c:pt>
                      <c:pt idx="123">
                        <c:v>186.1</c:v>
                      </c:pt>
                      <c:pt idx="124">
                        <c:v>167.8</c:v>
                      </c:pt>
                      <c:pt idx="125">
                        <c:v>183.7</c:v>
                      </c:pt>
                      <c:pt idx="126">
                        <c:v>103.1</c:v>
                      </c:pt>
                      <c:pt idx="127">
                        <c:v>96.9</c:v>
                      </c:pt>
                      <c:pt idx="128">
                        <c:v>72</c:v>
                      </c:pt>
                      <c:pt idx="129">
                        <c:v>116.6</c:v>
                      </c:pt>
                      <c:pt idx="130">
                        <c:v>121.6</c:v>
                      </c:pt>
                      <c:pt idx="131">
                        <c:v>128.1</c:v>
                      </c:pt>
                      <c:pt idx="132">
                        <c:v>138.19999999999999</c:v>
                      </c:pt>
                      <c:pt idx="133">
                        <c:v>140.1</c:v>
                      </c:pt>
                      <c:pt idx="134">
                        <c:v>150.4</c:v>
                      </c:pt>
                      <c:pt idx="135">
                        <c:v>161.30000000000001</c:v>
                      </c:pt>
                      <c:pt idx="136">
                        <c:v>160.1</c:v>
                      </c:pt>
                      <c:pt idx="137">
                        <c:v>168.4</c:v>
                      </c:pt>
                      <c:pt idx="138">
                        <c:v>173.4</c:v>
                      </c:pt>
                      <c:pt idx="139">
                        <c:v>176.9</c:v>
                      </c:pt>
                      <c:pt idx="140">
                        <c:v>180.1</c:v>
                      </c:pt>
                      <c:pt idx="141">
                        <c:v>181.5</c:v>
                      </c:pt>
                      <c:pt idx="142">
                        <c:v>187.5</c:v>
                      </c:pt>
                      <c:pt idx="143">
                        <c:v>187</c:v>
                      </c:pt>
                      <c:pt idx="144">
                        <c:v>217.6</c:v>
                      </c:pt>
                      <c:pt idx="145">
                        <c:v>215.7</c:v>
                      </c:pt>
                      <c:pt idx="146">
                        <c:v>231.7</c:v>
                      </c:pt>
                      <c:pt idx="147">
                        <c:v>240.1</c:v>
                      </c:pt>
                      <c:pt idx="148">
                        <c:v>256.5</c:v>
                      </c:pt>
                      <c:pt idx="149">
                        <c:v>275.2</c:v>
                      </c:pt>
                      <c:pt idx="150">
                        <c:v>267.5</c:v>
                      </c:pt>
                      <c:pt idx="151">
                        <c:v>274.89999999999998</c:v>
                      </c:pt>
                      <c:pt idx="152">
                        <c:v>278.39999999999998</c:v>
                      </c:pt>
                      <c:pt idx="153">
                        <c:v>286.3</c:v>
                      </c:pt>
                      <c:pt idx="154">
                        <c:v>296</c:v>
                      </c:pt>
                      <c:pt idx="155">
                        <c:v>302</c:v>
                      </c:pt>
                      <c:pt idx="156">
                        <c:v>304</c:v>
                      </c:pt>
                      <c:pt idx="157">
                        <c:v>300.3</c:v>
                      </c:pt>
                      <c:pt idx="158">
                        <c:v>286.5</c:v>
                      </c:pt>
                      <c:pt idx="159">
                        <c:v>201</c:v>
                      </c:pt>
                      <c:pt idx="160">
                        <c:v>115.3</c:v>
                      </c:pt>
                      <c:pt idx="161">
                        <c:v>127</c:v>
                      </c:pt>
                      <c:pt idx="162">
                        <c:v>129.9</c:v>
                      </c:pt>
                      <c:pt idx="163">
                        <c:v>127.7</c:v>
                      </c:pt>
                      <c:pt idx="164">
                        <c:v>133.6</c:v>
                      </c:pt>
                      <c:pt idx="165">
                        <c:v>131.9</c:v>
                      </c:pt>
                      <c:pt idx="166">
                        <c:v>135.9</c:v>
                      </c:pt>
                      <c:pt idx="167">
                        <c:v>140</c:v>
                      </c:pt>
                      <c:pt idx="168">
                        <c:v>141.6</c:v>
                      </c:pt>
                      <c:pt idx="169">
                        <c:v>143.80000000000001</c:v>
                      </c:pt>
                      <c:pt idx="170">
                        <c:v>145.6</c:v>
                      </c:pt>
                      <c:pt idx="171">
                        <c:v>145.19999999999999</c:v>
                      </c:pt>
                      <c:pt idx="172">
                        <c:v>147.19999999999999</c:v>
                      </c:pt>
                      <c:pt idx="173">
                        <c:v>147.9</c:v>
                      </c:pt>
                      <c:pt idx="174">
                        <c:v>147.80000000000001</c:v>
                      </c:pt>
                      <c:pt idx="175">
                        <c:v>149.80000000000001</c:v>
                      </c:pt>
                      <c:pt idx="176">
                        <c:v>153.9</c:v>
                      </c:pt>
                      <c:pt idx="177">
                        <c:v>155.30000000000001</c:v>
                      </c:pt>
                      <c:pt idx="178">
                        <c:v>153.80000000000001</c:v>
                      </c:pt>
                      <c:pt idx="179">
                        <c:v>153.19999999999999</c:v>
                      </c:pt>
                      <c:pt idx="180">
                        <c:v>152.9</c:v>
                      </c:pt>
                      <c:pt idx="181">
                        <c:v>154</c:v>
                      </c:pt>
                      <c:pt idx="182">
                        <c:v>154.6</c:v>
                      </c:pt>
                      <c:pt idx="183">
                        <c:v>154.6</c:v>
                      </c:pt>
                      <c:pt idx="184">
                        <c:v>154</c:v>
                      </c:pt>
                      <c:pt idx="185">
                        <c:v>153.30000000000001</c:v>
                      </c:pt>
                      <c:pt idx="186">
                        <c:v>152.30000000000001</c:v>
                      </c:pt>
                      <c:pt idx="187">
                        <c:v>154</c:v>
                      </c:pt>
                      <c:pt idx="188">
                        <c:v>152.9</c:v>
                      </c:pt>
                      <c:pt idx="189">
                        <c:v>151.1</c:v>
                      </c:pt>
                      <c:pt idx="190">
                        <c:v>153.5</c:v>
                      </c:pt>
                      <c:pt idx="191">
                        <c:v>153.6</c:v>
                      </c:pt>
                      <c:pt idx="192">
                        <c:v>152.4</c:v>
                      </c:pt>
                      <c:pt idx="193">
                        <c:v>153</c:v>
                      </c:pt>
                      <c:pt idx="194">
                        <c:v>153.4</c:v>
                      </c:pt>
                      <c:pt idx="195">
                        <c:v>152.30000000000001</c:v>
                      </c:pt>
                      <c:pt idx="196">
                        <c:v>151.5</c:v>
                      </c:pt>
                      <c:pt idx="197">
                        <c:v>152</c:v>
                      </c:pt>
                      <c:pt idx="198">
                        <c:v>165.1</c:v>
                      </c:pt>
                      <c:pt idx="199">
                        <c:v>149.19999999999999</c:v>
                      </c:pt>
                      <c:pt idx="200">
                        <c:v>147.19999999999999</c:v>
                      </c:pt>
                      <c:pt idx="201">
                        <c:v>148.4</c:v>
                      </c:pt>
                      <c:pt idx="202">
                        <c:v>148.19999999999999</c:v>
                      </c:pt>
                      <c:pt idx="203">
                        <c:v>150</c:v>
                      </c:pt>
                      <c:pt idx="204">
                        <c:v>147.4</c:v>
                      </c:pt>
                      <c:pt idx="205">
                        <c:v>146.9</c:v>
                      </c:pt>
                      <c:pt idx="206">
                        <c:v>150.80000000000001</c:v>
                      </c:pt>
                      <c:pt idx="207">
                        <c:v>146.4</c:v>
                      </c:pt>
                      <c:pt idx="208">
                        <c:v>144</c:v>
                      </c:pt>
                      <c:pt idx="209">
                        <c:v>145</c:v>
                      </c:pt>
                      <c:pt idx="210">
                        <c:v>131</c:v>
                      </c:pt>
                      <c:pt idx="211">
                        <c:v>106.8</c:v>
                      </c:pt>
                      <c:pt idx="212">
                        <c:v>108.6</c:v>
                      </c:pt>
                      <c:pt idx="213">
                        <c:v>109.9</c:v>
                      </c:pt>
                      <c:pt idx="214">
                        <c:v>111.3</c:v>
                      </c:pt>
                      <c:pt idx="215">
                        <c:v>110.2</c:v>
                      </c:pt>
                      <c:pt idx="216">
                        <c:v>108.4</c:v>
                      </c:pt>
                      <c:pt idx="217">
                        <c:v>109.1</c:v>
                      </c:pt>
                      <c:pt idx="218">
                        <c:v>110</c:v>
                      </c:pt>
                      <c:pt idx="219">
                        <c:v>102</c:v>
                      </c:pt>
                      <c:pt idx="220">
                        <c:v>103</c:v>
                      </c:pt>
                      <c:pt idx="221">
                        <c:v>103.2</c:v>
                      </c:pt>
                      <c:pt idx="222">
                        <c:v>104.7</c:v>
                      </c:pt>
                      <c:pt idx="223">
                        <c:v>104.7</c:v>
                      </c:pt>
                      <c:pt idx="224">
                        <c:v>113</c:v>
                      </c:pt>
                      <c:pt idx="225">
                        <c:v>112</c:v>
                      </c:pt>
                      <c:pt idx="226">
                        <c:v>115.2</c:v>
                      </c:pt>
                      <c:pt idx="227">
                        <c:v>115.6</c:v>
                      </c:pt>
                      <c:pt idx="228">
                        <c:v>114.3</c:v>
                      </c:pt>
                      <c:pt idx="229">
                        <c:v>114.9</c:v>
                      </c:pt>
                      <c:pt idx="230">
                        <c:v>117.8</c:v>
                      </c:pt>
                      <c:pt idx="231">
                        <c:v>117.9</c:v>
                      </c:pt>
                      <c:pt idx="232">
                        <c:v>116.6</c:v>
                      </c:pt>
                      <c:pt idx="233">
                        <c:v>118.6</c:v>
                      </c:pt>
                      <c:pt idx="234">
                        <c:v>120</c:v>
                      </c:pt>
                      <c:pt idx="235">
                        <c:v>121</c:v>
                      </c:pt>
                      <c:pt idx="236">
                        <c:v>122.6</c:v>
                      </c:pt>
                      <c:pt idx="237">
                        <c:v>123.7</c:v>
                      </c:pt>
                      <c:pt idx="238">
                        <c:v>124</c:v>
                      </c:pt>
                      <c:pt idx="239">
                        <c:v>120</c:v>
                      </c:pt>
                      <c:pt idx="240">
                        <c:v>125.6</c:v>
                      </c:pt>
                      <c:pt idx="241">
                        <c:v>129</c:v>
                      </c:pt>
                      <c:pt idx="242">
                        <c:v>128</c:v>
                      </c:pt>
                      <c:pt idx="243">
                        <c:v>130</c:v>
                      </c:pt>
                      <c:pt idx="244">
                        <c:v>130.5</c:v>
                      </c:pt>
                      <c:pt idx="245">
                        <c:v>132</c:v>
                      </c:pt>
                      <c:pt idx="246">
                        <c:v>132.5</c:v>
                      </c:pt>
                      <c:pt idx="247">
                        <c:v>132</c:v>
                      </c:pt>
                      <c:pt idx="248">
                        <c:v>133</c:v>
                      </c:pt>
                      <c:pt idx="249">
                        <c:v>130</c:v>
                      </c:pt>
                      <c:pt idx="250">
                        <c:v>131</c:v>
                      </c:pt>
                      <c:pt idx="251">
                        <c:v>138</c:v>
                      </c:pt>
                      <c:pt idx="252">
                        <c:v>126.5</c:v>
                      </c:pt>
                      <c:pt idx="253">
                        <c:v>126.8</c:v>
                      </c:pt>
                      <c:pt idx="254">
                        <c:v>131.9</c:v>
                      </c:pt>
                      <c:pt idx="255">
                        <c:v>133.19999999999999</c:v>
                      </c:pt>
                      <c:pt idx="256">
                        <c:v>132.5</c:v>
                      </c:pt>
                      <c:pt idx="257">
                        <c:v>130.80000000000001</c:v>
                      </c:pt>
                      <c:pt idx="258">
                        <c:v>134.19999999999999</c:v>
                      </c:pt>
                      <c:pt idx="259">
                        <c:v>133</c:v>
                      </c:pt>
                      <c:pt idx="260">
                        <c:v>132.19999999999999</c:v>
                      </c:pt>
                      <c:pt idx="261">
                        <c:v>132.80000000000001</c:v>
                      </c:pt>
                      <c:pt idx="262">
                        <c:v>134.19999999999999</c:v>
                      </c:pt>
                      <c:pt idx="263">
                        <c:v>134.6</c:v>
                      </c:pt>
                      <c:pt idx="264">
                        <c:v>135.30000000000001</c:v>
                      </c:pt>
                      <c:pt idx="265">
                        <c:v>135.1</c:v>
                      </c:pt>
                      <c:pt idx="266">
                        <c:v>135.6</c:v>
                      </c:pt>
                      <c:pt idx="267">
                        <c:v>134.5</c:v>
                      </c:pt>
                      <c:pt idx="268">
                        <c:v>133</c:v>
                      </c:pt>
                      <c:pt idx="269">
                        <c:v>133</c:v>
                      </c:pt>
                      <c:pt idx="270">
                        <c:v>124</c:v>
                      </c:pt>
                      <c:pt idx="271">
                        <c:v>135.5</c:v>
                      </c:pt>
                      <c:pt idx="272">
                        <c:v>138</c:v>
                      </c:pt>
                      <c:pt idx="273">
                        <c:v>135</c:v>
                      </c:pt>
                      <c:pt idx="274">
                        <c:v>136</c:v>
                      </c:pt>
                      <c:pt idx="275">
                        <c:v>135</c:v>
                      </c:pt>
                      <c:pt idx="276">
                        <c:v>134</c:v>
                      </c:pt>
                      <c:pt idx="277">
                        <c:v>134</c:v>
                      </c:pt>
                      <c:pt idx="278">
                        <c:v>136</c:v>
                      </c:pt>
                      <c:pt idx="279">
                        <c:v>135</c:v>
                      </c:pt>
                      <c:pt idx="280">
                        <c:v>131.6</c:v>
                      </c:pt>
                      <c:pt idx="281">
                        <c:v>130.9</c:v>
                      </c:pt>
                      <c:pt idx="282">
                        <c:v>134</c:v>
                      </c:pt>
                      <c:pt idx="283">
                        <c:v>134</c:v>
                      </c:pt>
                      <c:pt idx="284">
                        <c:v>130.19999999999999</c:v>
                      </c:pt>
                      <c:pt idx="285">
                        <c:v>129</c:v>
                      </c:pt>
                      <c:pt idx="286">
                        <c:v>130</c:v>
                      </c:pt>
                      <c:pt idx="287">
                        <c:v>128.5</c:v>
                      </c:pt>
                      <c:pt idx="288">
                        <c:v>128</c:v>
                      </c:pt>
                      <c:pt idx="289">
                        <c:v>129</c:v>
                      </c:pt>
                      <c:pt idx="290">
                        <c:v>130</c:v>
                      </c:pt>
                      <c:pt idx="291">
                        <c:v>130</c:v>
                      </c:pt>
                      <c:pt idx="292">
                        <c:v>136</c:v>
                      </c:pt>
                      <c:pt idx="293">
                        <c:v>138</c:v>
                      </c:pt>
                      <c:pt idx="294">
                        <c:v>134</c:v>
                      </c:pt>
                      <c:pt idx="295">
                        <c:v>134</c:v>
                      </c:pt>
                      <c:pt idx="296">
                        <c:v>138</c:v>
                      </c:pt>
                      <c:pt idx="297">
                        <c:v>139</c:v>
                      </c:pt>
                      <c:pt idx="298">
                        <c:v>138</c:v>
                      </c:pt>
                      <c:pt idx="299">
                        <c:v>140.19999999999999</c:v>
                      </c:pt>
                      <c:pt idx="300">
                        <c:v>137.5</c:v>
                      </c:pt>
                      <c:pt idx="301">
                        <c:v>141.80000000000001</c:v>
                      </c:pt>
                      <c:pt idx="302">
                        <c:v>38.4</c:v>
                      </c:pt>
                      <c:pt idx="303">
                        <c:v>142.19999999999999</c:v>
                      </c:pt>
                      <c:pt idx="304">
                        <c:v>70</c:v>
                      </c:pt>
                      <c:pt idx="305">
                        <c:v>40.299999999999997</c:v>
                      </c:pt>
                      <c:pt idx="306">
                        <c:v>138</c:v>
                      </c:pt>
                      <c:pt idx="307">
                        <c:v>140.1</c:v>
                      </c:pt>
                      <c:pt idx="308">
                        <c:v>132.30000000000001</c:v>
                      </c:pt>
                      <c:pt idx="309">
                        <c:v>136.4</c:v>
                      </c:pt>
                      <c:pt idx="310">
                        <c:v>135</c:v>
                      </c:pt>
                      <c:pt idx="311">
                        <c:v>130.9</c:v>
                      </c:pt>
                      <c:pt idx="312">
                        <c:v>128.6</c:v>
                      </c:pt>
                      <c:pt idx="313">
                        <c:v>128.30000000000001</c:v>
                      </c:pt>
                      <c:pt idx="314">
                        <c:v>130.19999999999999</c:v>
                      </c:pt>
                      <c:pt idx="315">
                        <c:v>130</c:v>
                      </c:pt>
                      <c:pt idx="316">
                        <c:v>130</c:v>
                      </c:pt>
                      <c:pt idx="317">
                        <c:v>132</c:v>
                      </c:pt>
                      <c:pt idx="318">
                        <c:v>131</c:v>
                      </c:pt>
                      <c:pt idx="319">
                        <c:v>65.3</c:v>
                      </c:pt>
                      <c:pt idx="320">
                        <c:v>49.3</c:v>
                      </c:pt>
                      <c:pt idx="321">
                        <c:v>50.3</c:v>
                      </c:pt>
                      <c:pt idx="322">
                        <c:v>51.1</c:v>
                      </c:pt>
                      <c:pt idx="323">
                        <c:v>52.5</c:v>
                      </c:pt>
                      <c:pt idx="324">
                        <c:v>54.1</c:v>
                      </c:pt>
                      <c:pt idx="325">
                        <c:v>54.5</c:v>
                      </c:pt>
                      <c:pt idx="326">
                        <c:v>54.7</c:v>
                      </c:pt>
                      <c:pt idx="327">
                        <c:v>55.2</c:v>
                      </c:pt>
                      <c:pt idx="328">
                        <c:v>57.9</c:v>
                      </c:pt>
                      <c:pt idx="329">
                        <c:v>56.9</c:v>
                      </c:pt>
                      <c:pt idx="330">
                        <c:v>78.5</c:v>
                      </c:pt>
                      <c:pt idx="331">
                        <c:v>75</c:v>
                      </c:pt>
                      <c:pt idx="332">
                        <c:v>75.599999999999994</c:v>
                      </c:pt>
                      <c:pt idx="333">
                        <c:v>77.599999999999994</c:v>
                      </c:pt>
                      <c:pt idx="334">
                        <c:v>85</c:v>
                      </c:pt>
                      <c:pt idx="335">
                        <c:v>83.3</c:v>
                      </c:pt>
                      <c:pt idx="336">
                        <c:v>83.4</c:v>
                      </c:pt>
                      <c:pt idx="337">
                        <c:v>86</c:v>
                      </c:pt>
                      <c:pt idx="338">
                        <c:v>93.1</c:v>
                      </c:pt>
                      <c:pt idx="339">
                        <c:v>94</c:v>
                      </c:pt>
                      <c:pt idx="340">
                        <c:v>92.8</c:v>
                      </c:pt>
                      <c:pt idx="341">
                        <c:v>92.8</c:v>
                      </c:pt>
                      <c:pt idx="342">
                        <c:v>94.6</c:v>
                      </c:pt>
                      <c:pt idx="343">
                        <c:v>94.7</c:v>
                      </c:pt>
                      <c:pt idx="344">
                        <c:v>100</c:v>
                      </c:pt>
                      <c:pt idx="345">
                        <c:v>98</c:v>
                      </c:pt>
                      <c:pt idx="346">
                        <c:v>102.3</c:v>
                      </c:pt>
                      <c:pt idx="347">
                        <c:v>103</c:v>
                      </c:pt>
                      <c:pt idx="348">
                        <c:v>105.7</c:v>
                      </c:pt>
                      <c:pt idx="349">
                        <c:v>101.6</c:v>
                      </c:pt>
                      <c:pt idx="350">
                        <c:v>89.4</c:v>
                      </c:pt>
                      <c:pt idx="351">
                        <c:v>88.8</c:v>
                      </c:pt>
                      <c:pt idx="352">
                        <c:v>80.8</c:v>
                      </c:pt>
                      <c:pt idx="353">
                        <c:v>89.5</c:v>
                      </c:pt>
                      <c:pt idx="354">
                        <c:v>90.7</c:v>
                      </c:pt>
                      <c:pt idx="355">
                        <c:v>106.7</c:v>
                      </c:pt>
                      <c:pt idx="356">
                        <c:v>109.7</c:v>
                      </c:pt>
                      <c:pt idx="357">
                        <c:v>107.5</c:v>
                      </c:pt>
                      <c:pt idx="358">
                        <c:v>100.9</c:v>
                      </c:pt>
                      <c:pt idx="359">
                        <c:v>101.7</c:v>
                      </c:pt>
                      <c:pt idx="360">
                        <c:v>99.6</c:v>
                      </c:pt>
                      <c:pt idx="361">
                        <c:v>98</c:v>
                      </c:pt>
                      <c:pt idx="362">
                        <c:v>98</c:v>
                      </c:pt>
                      <c:pt idx="363">
                        <c:v>99.2</c:v>
                      </c:pt>
                      <c:pt idx="364">
                        <c:v>100</c:v>
                      </c:pt>
                      <c:pt idx="365">
                        <c:v>83.4</c:v>
                      </c:pt>
                      <c:pt idx="366">
                        <c:v>85.1</c:v>
                      </c:pt>
                      <c:pt idx="367">
                        <c:v>102.3</c:v>
                      </c:pt>
                      <c:pt idx="368">
                        <c:v>104.9</c:v>
                      </c:pt>
                      <c:pt idx="369">
                        <c:v>98</c:v>
                      </c:pt>
                      <c:pt idx="370">
                        <c:v>98.2</c:v>
                      </c:pt>
                      <c:pt idx="371">
                        <c:v>94.6</c:v>
                      </c:pt>
                      <c:pt idx="372">
                        <c:v>93</c:v>
                      </c:pt>
                      <c:pt idx="373">
                        <c:v>68</c:v>
                      </c:pt>
                      <c:pt idx="374">
                        <c:v>64.2</c:v>
                      </c:pt>
                      <c:pt idx="375">
                        <c:v>64.2</c:v>
                      </c:pt>
                      <c:pt idx="376">
                        <c:v>65</c:v>
                      </c:pt>
                      <c:pt idx="377">
                        <c:v>65</c:v>
                      </c:pt>
                      <c:pt idx="378">
                        <c:v>66</c:v>
                      </c:pt>
                      <c:pt idx="379">
                        <c:v>67</c:v>
                      </c:pt>
                      <c:pt idx="380">
                        <c:v>68</c:v>
                      </c:pt>
                      <c:pt idx="381">
                        <c:v>69</c:v>
                      </c:pt>
                      <c:pt idx="382">
                        <c:v>71</c:v>
                      </c:pt>
                      <c:pt idx="383">
                        <c:v>70.5</c:v>
                      </c:pt>
                      <c:pt idx="384">
                        <c:v>70</c:v>
                      </c:pt>
                      <c:pt idx="385">
                        <c:v>73</c:v>
                      </c:pt>
                      <c:pt idx="386">
                        <c:v>73</c:v>
                      </c:pt>
                      <c:pt idx="387">
                        <c:v>74</c:v>
                      </c:pt>
                      <c:pt idx="388">
                        <c:v>83.5</c:v>
                      </c:pt>
                      <c:pt idx="389">
                        <c:v>75</c:v>
                      </c:pt>
                      <c:pt idx="390">
                        <c:v>76.2</c:v>
                      </c:pt>
                      <c:pt idx="391">
                        <c:v>77</c:v>
                      </c:pt>
                      <c:pt idx="392">
                        <c:v>77.8</c:v>
                      </c:pt>
                      <c:pt idx="393">
                        <c:v>78</c:v>
                      </c:pt>
                      <c:pt idx="394">
                        <c:v>78.2</c:v>
                      </c:pt>
                      <c:pt idx="395">
                        <c:v>81</c:v>
                      </c:pt>
                      <c:pt idx="396">
                        <c:v>82.2</c:v>
                      </c:pt>
                      <c:pt idx="397">
                        <c:v>81</c:v>
                      </c:pt>
                      <c:pt idx="398">
                        <c:v>80.8</c:v>
                      </c:pt>
                      <c:pt idx="399">
                        <c:v>80.8</c:v>
                      </c:pt>
                      <c:pt idx="400">
                        <c:v>80.8</c:v>
                      </c:pt>
                      <c:pt idx="401">
                        <c:v>80.7</c:v>
                      </c:pt>
                      <c:pt idx="402">
                        <c:v>82</c:v>
                      </c:pt>
                      <c:pt idx="403">
                        <c:v>82</c:v>
                      </c:pt>
                      <c:pt idx="404">
                        <c:v>83</c:v>
                      </c:pt>
                      <c:pt idx="405">
                        <c:v>83</c:v>
                      </c:pt>
                      <c:pt idx="406">
                        <c:v>80</c:v>
                      </c:pt>
                      <c:pt idx="407">
                        <c:v>80</c:v>
                      </c:pt>
                      <c:pt idx="408">
                        <c:v>80</c:v>
                      </c:pt>
                      <c:pt idx="409">
                        <c:v>81</c:v>
                      </c:pt>
                      <c:pt idx="410">
                        <c:v>80</c:v>
                      </c:pt>
                      <c:pt idx="411">
                        <c:v>81</c:v>
                      </c:pt>
                      <c:pt idx="412">
                        <c:v>82</c:v>
                      </c:pt>
                      <c:pt idx="413">
                        <c:v>83</c:v>
                      </c:pt>
                      <c:pt idx="414">
                        <c:v>82</c:v>
                      </c:pt>
                      <c:pt idx="415">
                        <c:v>82</c:v>
                      </c:pt>
                      <c:pt idx="416">
                        <c:v>82</c:v>
                      </c:pt>
                      <c:pt idx="417">
                        <c:v>83</c:v>
                      </c:pt>
                      <c:pt idx="418">
                        <c:v>88</c:v>
                      </c:pt>
                      <c:pt idx="419">
                        <c:v>87.8</c:v>
                      </c:pt>
                      <c:pt idx="420">
                        <c:v>88</c:v>
                      </c:pt>
                      <c:pt idx="421">
                        <c:v>92</c:v>
                      </c:pt>
                      <c:pt idx="422">
                        <c:v>85.6</c:v>
                      </c:pt>
                      <c:pt idx="423">
                        <c:v>93</c:v>
                      </c:pt>
                      <c:pt idx="424">
                        <c:v>94</c:v>
                      </c:pt>
                      <c:pt idx="425">
                        <c:v>97</c:v>
                      </c:pt>
                      <c:pt idx="426">
                        <c:v>99</c:v>
                      </c:pt>
                      <c:pt idx="427">
                        <c:v>101</c:v>
                      </c:pt>
                      <c:pt idx="428">
                        <c:v>105</c:v>
                      </c:pt>
                      <c:pt idx="429">
                        <c:v>106</c:v>
                      </c:pt>
                      <c:pt idx="430">
                        <c:v>111</c:v>
                      </c:pt>
                      <c:pt idx="431">
                        <c:v>113</c:v>
                      </c:pt>
                      <c:pt idx="432">
                        <c:v>114</c:v>
                      </c:pt>
                      <c:pt idx="433">
                        <c:v>116</c:v>
                      </c:pt>
                      <c:pt idx="434">
                        <c:v>114</c:v>
                      </c:pt>
                      <c:pt idx="435">
                        <c:v>113</c:v>
                      </c:pt>
                      <c:pt idx="436">
                        <c:v>114</c:v>
                      </c:pt>
                      <c:pt idx="437">
                        <c:v>112</c:v>
                      </c:pt>
                      <c:pt idx="438">
                        <c:v>116</c:v>
                      </c:pt>
                      <c:pt idx="439">
                        <c:v>119</c:v>
                      </c:pt>
                      <c:pt idx="440">
                        <c:v>121</c:v>
                      </c:pt>
                      <c:pt idx="441">
                        <c:v>123</c:v>
                      </c:pt>
                      <c:pt idx="442">
                        <c:v>127</c:v>
                      </c:pt>
                      <c:pt idx="443">
                        <c:v>124</c:v>
                      </c:pt>
                      <c:pt idx="444">
                        <c:v>128</c:v>
                      </c:pt>
                      <c:pt idx="445">
                        <c:v>129</c:v>
                      </c:pt>
                      <c:pt idx="446">
                        <c:v>133</c:v>
                      </c:pt>
                      <c:pt idx="447">
                        <c:v>136</c:v>
                      </c:pt>
                      <c:pt idx="448">
                        <c:v>136</c:v>
                      </c:pt>
                      <c:pt idx="449">
                        <c:v>137</c:v>
                      </c:pt>
                      <c:pt idx="450">
                        <c:v>138</c:v>
                      </c:pt>
                      <c:pt idx="451">
                        <c:v>139</c:v>
                      </c:pt>
                      <c:pt idx="452">
                        <c:v>140</c:v>
                      </c:pt>
                      <c:pt idx="453">
                        <c:v>141</c:v>
                      </c:pt>
                      <c:pt idx="454">
                        <c:v>141</c:v>
                      </c:pt>
                      <c:pt idx="455">
                        <c:v>144.19999999999999</c:v>
                      </c:pt>
                      <c:pt idx="456">
                        <c:v>145.4</c:v>
                      </c:pt>
                      <c:pt idx="457">
                        <c:v>148.80000000000001</c:v>
                      </c:pt>
                      <c:pt idx="458">
                        <c:v>148</c:v>
                      </c:pt>
                      <c:pt idx="459">
                        <c:v>149</c:v>
                      </c:pt>
                      <c:pt idx="460">
                        <c:v>150</c:v>
                      </c:pt>
                      <c:pt idx="461">
                        <c:v>147</c:v>
                      </c:pt>
                      <c:pt idx="462">
                        <c:v>138</c:v>
                      </c:pt>
                      <c:pt idx="463">
                        <c:v>135</c:v>
                      </c:pt>
                      <c:pt idx="464">
                        <c:v>134</c:v>
                      </c:pt>
                      <c:pt idx="465">
                        <c:v>136</c:v>
                      </c:pt>
                      <c:pt idx="466">
                        <c:v>141</c:v>
                      </c:pt>
                      <c:pt idx="467">
                        <c:v>136</c:v>
                      </c:pt>
                      <c:pt idx="468">
                        <c:v>134.6</c:v>
                      </c:pt>
                      <c:pt idx="469">
                        <c:v>137.1</c:v>
                      </c:pt>
                      <c:pt idx="470">
                        <c:v>132.69999999999999</c:v>
                      </c:pt>
                      <c:pt idx="471">
                        <c:v>126.2</c:v>
                      </c:pt>
                      <c:pt idx="472">
                        <c:v>117.3</c:v>
                      </c:pt>
                      <c:pt idx="473">
                        <c:v>111.8</c:v>
                      </c:pt>
                      <c:pt idx="474">
                        <c:v>105.6</c:v>
                      </c:pt>
                      <c:pt idx="475">
                        <c:v>101.7</c:v>
                      </c:pt>
                      <c:pt idx="476">
                        <c:v>97.8</c:v>
                      </c:pt>
                      <c:pt idx="477">
                        <c:v>96.8</c:v>
                      </c:pt>
                      <c:pt idx="478">
                        <c:v>97.6</c:v>
                      </c:pt>
                      <c:pt idx="479">
                        <c:v>99.8</c:v>
                      </c:pt>
                      <c:pt idx="480">
                        <c:v>101</c:v>
                      </c:pt>
                      <c:pt idx="481">
                        <c:v>100.4</c:v>
                      </c:pt>
                      <c:pt idx="482">
                        <c:v>98.6</c:v>
                      </c:pt>
                      <c:pt idx="483">
                        <c:v>98.3</c:v>
                      </c:pt>
                      <c:pt idx="484">
                        <c:v>98.3</c:v>
                      </c:pt>
                      <c:pt idx="485">
                        <c:v>95.9</c:v>
                      </c:pt>
                      <c:pt idx="486">
                        <c:v>98.5</c:v>
                      </c:pt>
                      <c:pt idx="487">
                        <c:v>99.9</c:v>
                      </c:pt>
                      <c:pt idx="488">
                        <c:v>99.2</c:v>
                      </c:pt>
                      <c:pt idx="489">
                        <c:v>99.9</c:v>
                      </c:pt>
                      <c:pt idx="490">
                        <c:v>100.1</c:v>
                      </c:pt>
                      <c:pt idx="491">
                        <c:v>101.3</c:v>
                      </c:pt>
                      <c:pt idx="492">
                        <c:v>94.2</c:v>
                      </c:pt>
                      <c:pt idx="493">
                        <c:v>96</c:v>
                      </c:pt>
                      <c:pt idx="494">
                        <c:v>102.2</c:v>
                      </c:pt>
                      <c:pt idx="495">
                        <c:v>103.4</c:v>
                      </c:pt>
                      <c:pt idx="496">
                        <c:v>109.7</c:v>
                      </c:pt>
                      <c:pt idx="497">
                        <c:v>98.1</c:v>
                      </c:pt>
                      <c:pt idx="498">
                        <c:v>111.2</c:v>
                      </c:pt>
                      <c:pt idx="499">
                        <c:v>108</c:v>
                      </c:pt>
                      <c:pt idx="500">
                        <c:v>106</c:v>
                      </c:pt>
                      <c:pt idx="501">
                        <c:v>114.5</c:v>
                      </c:pt>
                      <c:pt idx="502">
                        <c:v>98.7</c:v>
                      </c:pt>
                      <c:pt idx="503">
                        <c:v>92.4</c:v>
                      </c:pt>
                      <c:pt idx="504">
                        <c:v>106.6</c:v>
                      </c:pt>
                      <c:pt idx="505">
                        <c:v>97.3</c:v>
                      </c:pt>
                      <c:pt idx="506">
                        <c:v>91.3</c:v>
                      </c:pt>
                      <c:pt idx="507">
                        <c:v>90</c:v>
                      </c:pt>
                      <c:pt idx="508">
                        <c:v>84.3</c:v>
                      </c:pt>
                      <c:pt idx="509">
                        <c:v>84.3</c:v>
                      </c:pt>
                      <c:pt idx="510">
                        <c:v>85.7</c:v>
                      </c:pt>
                      <c:pt idx="511">
                        <c:v>87.8</c:v>
                      </c:pt>
                      <c:pt idx="512">
                        <c:v>87.8</c:v>
                      </c:pt>
                      <c:pt idx="513">
                        <c:v>87.5</c:v>
                      </c:pt>
                      <c:pt idx="514">
                        <c:v>90.6</c:v>
                      </c:pt>
                      <c:pt idx="515">
                        <c:v>88.9</c:v>
                      </c:pt>
                      <c:pt idx="516">
                        <c:v>88.5</c:v>
                      </c:pt>
                      <c:pt idx="517">
                        <c:v>88.4</c:v>
                      </c:pt>
                      <c:pt idx="518">
                        <c:v>97.6</c:v>
                      </c:pt>
                      <c:pt idx="519">
                        <c:v>96.3</c:v>
                      </c:pt>
                      <c:pt idx="520">
                        <c:v>101.8</c:v>
                      </c:pt>
                      <c:pt idx="521">
                        <c:v>67</c:v>
                      </c:pt>
                      <c:pt idx="522">
                        <c:v>63.4</c:v>
                      </c:pt>
                      <c:pt idx="523">
                        <c:v>71.400000000000006</c:v>
                      </c:pt>
                      <c:pt idx="524">
                        <c:v>79.3</c:v>
                      </c:pt>
                      <c:pt idx="525">
                        <c:v>83.4</c:v>
                      </c:pt>
                      <c:pt idx="526">
                        <c:v>78.599999999999994</c:v>
                      </c:pt>
                      <c:pt idx="527">
                        <c:v>77.599999999999994</c:v>
                      </c:pt>
                      <c:pt idx="528">
                        <c:v>78.900000000000006</c:v>
                      </c:pt>
                      <c:pt idx="529">
                        <c:v>91.8</c:v>
                      </c:pt>
                      <c:pt idx="530">
                        <c:v>77.3</c:v>
                      </c:pt>
                      <c:pt idx="531">
                        <c:v>117.6</c:v>
                      </c:pt>
                      <c:pt idx="532">
                        <c:v>101.1</c:v>
                      </c:pt>
                      <c:pt idx="533">
                        <c:v>101.7</c:v>
                      </c:pt>
                      <c:pt idx="534">
                        <c:v>89</c:v>
                      </c:pt>
                      <c:pt idx="535">
                        <c:v>101.2</c:v>
                      </c:pt>
                      <c:pt idx="536">
                        <c:v>104.9</c:v>
                      </c:pt>
                      <c:pt idx="537">
                        <c:v>88.4</c:v>
                      </c:pt>
                      <c:pt idx="538">
                        <c:v>101</c:v>
                      </c:pt>
                      <c:pt idx="539">
                        <c:v>88.6</c:v>
                      </c:pt>
                      <c:pt idx="540">
                        <c:v>99.5</c:v>
                      </c:pt>
                      <c:pt idx="541">
                        <c:v>103.4</c:v>
                      </c:pt>
                      <c:pt idx="542">
                        <c:v>109.5</c:v>
                      </c:pt>
                      <c:pt idx="543">
                        <c:v>110</c:v>
                      </c:pt>
                      <c:pt idx="544">
                        <c:v>111.1</c:v>
                      </c:pt>
                      <c:pt idx="545">
                        <c:v>107.5</c:v>
                      </c:pt>
                      <c:pt idx="546">
                        <c:v>121</c:v>
                      </c:pt>
                      <c:pt idx="547">
                        <c:v>120</c:v>
                      </c:pt>
                      <c:pt idx="548">
                        <c:v>114.5</c:v>
                      </c:pt>
                      <c:pt idx="549">
                        <c:v>103.4</c:v>
                      </c:pt>
                      <c:pt idx="550">
                        <c:v>113.6</c:v>
                      </c:pt>
                      <c:pt idx="551">
                        <c:v>112.2</c:v>
                      </c:pt>
                      <c:pt idx="552">
                        <c:v>116</c:v>
                      </c:pt>
                      <c:pt idx="553">
                        <c:v>101.2</c:v>
                      </c:pt>
                      <c:pt idx="554">
                        <c:v>110.2</c:v>
                      </c:pt>
                      <c:pt idx="555">
                        <c:v>108</c:v>
                      </c:pt>
                      <c:pt idx="556">
                        <c:v>109.3</c:v>
                      </c:pt>
                      <c:pt idx="557">
                        <c:v>108.9</c:v>
                      </c:pt>
                      <c:pt idx="558">
                        <c:v>102.5</c:v>
                      </c:pt>
                      <c:pt idx="559">
                        <c:v>110.6</c:v>
                      </c:pt>
                      <c:pt idx="560">
                        <c:v>108.6</c:v>
                      </c:pt>
                      <c:pt idx="561">
                        <c:v>106.2</c:v>
                      </c:pt>
                      <c:pt idx="562">
                        <c:v>114.3</c:v>
                      </c:pt>
                      <c:pt idx="563">
                        <c:v>105.9</c:v>
                      </c:pt>
                      <c:pt idx="564">
                        <c:v>99.2</c:v>
                      </c:pt>
                      <c:pt idx="565">
                        <c:v>106.3</c:v>
                      </c:pt>
                      <c:pt idx="566">
                        <c:v>106.8</c:v>
                      </c:pt>
                      <c:pt idx="567">
                        <c:v>107.9</c:v>
                      </c:pt>
                      <c:pt idx="568">
                        <c:v>105.1</c:v>
                      </c:pt>
                      <c:pt idx="569">
                        <c:v>104.3</c:v>
                      </c:pt>
                      <c:pt idx="570">
                        <c:v>104.9</c:v>
                      </c:pt>
                      <c:pt idx="571">
                        <c:v>101.9</c:v>
                      </c:pt>
                      <c:pt idx="572">
                        <c:v>96.8</c:v>
                      </c:pt>
                      <c:pt idx="573">
                        <c:v>95.5</c:v>
                      </c:pt>
                      <c:pt idx="574">
                        <c:v>110.8</c:v>
                      </c:pt>
                      <c:pt idx="575">
                        <c:v>102.8</c:v>
                      </c:pt>
                      <c:pt idx="576">
                        <c:v>108.7</c:v>
                      </c:pt>
                      <c:pt idx="577">
                        <c:v>103.7</c:v>
                      </c:pt>
                      <c:pt idx="578">
                        <c:v>88.2</c:v>
                      </c:pt>
                      <c:pt idx="579">
                        <c:v>96.3</c:v>
                      </c:pt>
                      <c:pt idx="580">
                        <c:v>97.9</c:v>
                      </c:pt>
                      <c:pt idx="581">
                        <c:v>94.5</c:v>
                      </c:pt>
                      <c:pt idx="582">
                        <c:v>96.9</c:v>
                      </c:pt>
                      <c:pt idx="583">
                        <c:v>101.8</c:v>
                      </c:pt>
                      <c:pt idx="584">
                        <c:v>92.9</c:v>
                      </c:pt>
                      <c:pt idx="585">
                        <c:v>81.599999999999994</c:v>
                      </c:pt>
                      <c:pt idx="586">
                        <c:v>77.599999999999994</c:v>
                      </c:pt>
                      <c:pt idx="587">
                        <c:v>90.4</c:v>
                      </c:pt>
                      <c:pt idx="588">
                        <c:v>76.2</c:v>
                      </c:pt>
                      <c:pt idx="589">
                        <c:v>72.7</c:v>
                      </c:pt>
                      <c:pt idx="590">
                        <c:v>65.099999999999994</c:v>
                      </c:pt>
                      <c:pt idx="591">
                        <c:v>63.7</c:v>
                      </c:pt>
                      <c:pt idx="592">
                        <c:v>65.8</c:v>
                      </c:pt>
                      <c:pt idx="593">
                        <c:v>78.2</c:v>
                      </c:pt>
                      <c:pt idx="594">
                        <c:v>72.8</c:v>
                      </c:pt>
                      <c:pt idx="595">
                        <c:v>81.8</c:v>
                      </c:pt>
                      <c:pt idx="596">
                        <c:v>113.3</c:v>
                      </c:pt>
                      <c:pt idx="597">
                        <c:v>92.8</c:v>
                      </c:pt>
                      <c:pt idx="598">
                        <c:v>93.8</c:v>
                      </c:pt>
                      <c:pt idx="599">
                        <c:v>97.9</c:v>
                      </c:pt>
                      <c:pt idx="600">
                        <c:v>93.7</c:v>
                      </c:pt>
                      <c:pt idx="601">
                        <c:v>97.7</c:v>
                      </c:pt>
                      <c:pt idx="602">
                        <c:v>102.9</c:v>
                      </c:pt>
                      <c:pt idx="603">
                        <c:v>105.1</c:v>
                      </c:pt>
                      <c:pt idx="604">
                        <c:v>106.9</c:v>
                      </c:pt>
                      <c:pt idx="605">
                        <c:v>96</c:v>
                      </c:pt>
                      <c:pt idx="606">
                        <c:v>58.8</c:v>
                      </c:pt>
                      <c:pt idx="607">
                        <c:v>59.4</c:v>
                      </c:pt>
                      <c:pt idx="608">
                        <c:v>103.5</c:v>
                      </c:pt>
                      <c:pt idx="609">
                        <c:v>62.7</c:v>
                      </c:pt>
                      <c:pt idx="610">
                        <c:v>62.3</c:v>
                      </c:pt>
                      <c:pt idx="611">
                        <c:v>87.9</c:v>
                      </c:pt>
                      <c:pt idx="612">
                        <c:v>69.099999999999994</c:v>
                      </c:pt>
                      <c:pt idx="613">
                        <c:v>74</c:v>
                      </c:pt>
                      <c:pt idx="614">
                        <c:v>71.8</c:v>
                      </c:pt>
                      <c:pt idx="615">
                        <c:v>77.5</c:v>
                      </c:pt>
                      <c:pt idx="616">
                        <c:v>78.5</c:v>
                      </c:pt>
                      <c:pt idx="617">
                        <c:v>74.599999999999994</c:v>
                      </c:pt>
                      <c:pt idx="618">
                        <c:v>75.599999999999994</c:v>
                      </c:pt>
                      <c:pt idx="619">
                        <c:v>83.2</c:v>
                      </c:pt>
                      <c:pt idx="620">
                        <c:v>82.4</c:v>
                      </c:pt>
                      <c:pt idx="621">
                        <c:v>84.3</c:v>
                      </c:pt>
                      <c:pt idx="622">
                        <c:v>80.2</c:v>
                      </c:pt>
                      <c:pt idx="623">
                        <c:v>89.2</c:v>
                      </c:pt>
                      <c:pt idx="624">
                        <c:v>90</c:v>
                      </c:pt>
                      <c:pt idx="625">
                        <c:v>94.3</c:v>
                      </c:pt>
                      <c:pt idx="626">
                        <c:v>112.7</c:v>
                      </c:pt>
                      <c:pt idx="627">
                        <c:v>99.8</c:v>
                      </c:pt>
                      <c:pt idx="628">
                        <c:v>104.9</c:v>
                      </c:pt>
                      <c:pt idx="629">
                        <c:v>136</c:v>
                      </c:pt>
                      <c:pt idx="630">
                        <c:v>96</c:v>
                      </c:pt>
                      <c:pt idx="631">
                        <c:v>94.3</c:v>
                      </c:pt>
                      <c:pt idx="632">
                        <c:v>143</c:v>
                      </c:pt>
                      <c:pt idx="633">
                        <c:v>87.2</c:v>
                      </c:pt>
                      <c:pt idx="634">
                        <c:v>87.2</c:v>
                      </c:pt>
                      <c:pt idx="635">
                        <c:v>93.3</c:v>
                      </c:pt>
                      <c:pt idx="636">
                        <c:v>85</c:v>
                      </c:pt>
                      <c:pt idx="637">
                        <c:v>83.8</c:v>
                      </c:pt>
                      <c:pt idx="638">
                        <c:v>87</c:v>
                      </c:pt>
                      <c:pt idx="639">
                        <c:v>90.6</c:v>
                      </c:pt>
                      <c:pt idx="640">
                        <c:v>88.5</c:v>
                      </c:pt>
                      <c:pt idx="641">
                        <c:v>98</c:v>
                      </c:pt>
                      <c:pt idx="642">
                        <c:v>99.6</c:v>
                      </c:pt>
                      <c:pt idx="643">
                        <c:v>100.6</c:v>
                      </c:pt>
                      <c:pt idx="644">
                        <c:v>103.1</c:v>
                      </c:pt>
                      <c:pt idx="645">
                        <c:v>106.6</c:v>
                      </c:pt>
                      <c:pt idx="646">
                        <c:v>104.4</c:v>
                      </c:pt>
                      <c:pt idx="647">
                        <c:v>102.3</c:v>
                      </c:pt>
                      <c:pt idx="648">
                        <c:v>97.1</c:v>
                      </c:pt>
                      <c:pt idx="649">
                        <c:v>95.3</c:v>
                      </c:pt>
                      <c:pt idx="651">
                        <c:v>101.2</c:v>
                      </c:pt>
                      <c:pt idx="654">
                        <c:v>68.400000000000006</c:v>
                      </c:pt>
                      <c:pt idx="657">
                        <c:v>67.3</c:v>
                      </c:pt>
                      <c:pt idx="659">
                        <c:v>65.2</c:v>
                      </c:pt>
                      <c:pt idx="661">
                        <c:v>71.099999999999994</c:v>
                      </c:pt>
                      <c:pt idx="663">
                        <c:v>72</c:v>
                      </c:pt>
                      <c:pt idx="665">
                        <c:v>72.8</c:v>
                      </c:pt>
                      <c:pt idx="668">
                        <c:v>78.099999999999994</c:v>
                      </c:pt>
                      <c:pt idx="671">
                        <c:v>86.5</c:v>
                      </c:pt>
                      <c:pt idx="673">
                        <c:v>87</c:v>
                      </c:pt>
                      <c:pt idx="674">
                        <c:v>85</c:v>
                      </c:pt>
                      <c:pt idx="675">
                        <c:v>74</c:v>
                      </c:pt>
                      <c:pt idx="676">
                        <c:v>75.900000000000006</c:v>
                      </c:pt>
                      <c:pt idx="677">
                        <c:v>83.9</c:v>
                      </c:pt>
                      <c:pt idx="678">
                        <c:v>78.099999999999994</c:v>
                      </c:pt>
                      <c:pt idx="679">
                        <c:v>85.5</c:v>
                      </c:pt>
                      <c:pt idx="680">
                        <c:v>91.7</c:v>
                      </c:pt>
                      <c:pt idx="681">
                        <c:v>88.8</c:v>
                      </c:pt>
                      <c:pt idx="682">
                        <c:v>92</c:v>
                      </c:pt>
                      <c:pt idx="683">
                        <c:v>62.7</c:v>
                      </c:pt>
                      <c:pt idx="684">
                        <c:v>96.5</c:v>
                      </c:pt>
                      <c:pt idx="685">
                        <c:v>97.4</c:v>
                      </c:pt>
                      <c:pt idx="686">
                        <c:v>100.7</c:v>
                      </c:pt>
                      <c:pt idx="687">
                        <c:v>101.3</c:v>
                      </c:pt>
                      <c:pt idx="688">
                        <c:v>102.8</c:v>
                      </c:pt>
                      <c:pt idx="689">
                        <c:v>102.7</c:v>
                      </c:pt>
                      <c:pt idx="690">
                        <c:v>103.8</c:v>
                      </c:pt>
                      <c:pt idx="691">
                        <c:v>106.5</c:v>
                      </c:pt>
                      <c:pt idx="692">
                        <c:v>106</c:v>
                      </c:pt>
                      <c:pt idx="693">
                        <c:v>107.1</c:v>
                      </c:pt>
                      <c:pt idx="694">
                        <c:v>108.5</c:v>
                      </c:pt>
                      <c:pt idx="695">
                        <c:v>103.2</c:v>
                      </c:pt>
                      <c:pt idx="696">
                        <c:v>104.8</c:v>
                      </c:pt>
                      <c:pt idx="697">
                        <c:v>97.4</c:v>
                      </c:pt>
                      <c:pt idx="698">
                        <c:v>94.4</c:v>
                      </c:pt>
                      <c:pt idx="699">
                        <c:v>90.6</c:v>
                      </c:pt>
                      <c:pt idx="700">
                        <c:v>88.4</c:v>
                      </c:pt>
                      <c:pt idx="701">
                        <c:v>89.5</c:v>
                      </c:pt>
                      <c:pt idx="702">
                        <c:v>87.8</c:v>
                      </c:pt>
                      <c:pt idx="703">
                        <c:v>89.6</c:v>
                      </c:pt>
                      <c:pt idx="704">
                        <c:v>94.9</c:v>
                      </c:pt>
                      <c:pt idx="705">
                        <c:v>94.9</c:v>
                      </c:pt>
                      <c:pt idx="706">
                        <c:v>91.7</c:v>
                      </c:pt>
                      <c:pt idx="707">
                        <c:v>94.6</c:v>
                      </c:pt>
                      <c:pt idx="708">
                        <c:v>99.1</c:v>
                      </c:pt>
                      <c:pt idx="709">
                        <c:v>98.7</c:v>
                      </c:pt>
                      <c:pt idx="710">
                        <c:v>99</c:v>
                      </c:pt>
                      <c:pt idx="711">
                        <c:v>102.2</c:v>
                      </c:pt>
                      <c:pt idx="712">
                        <c:v>89.6</c:v>
                      </c:pt>
                      <c:pt idx="713">
                        <c:v>95</c:v>
                      </c:pt>
                      <c:pt idx="714">
                        <c:v>95.6</c:v>
                      </c:pt>
                      <c:pt idx="715">
                        <c:v>91.8</c:v>
                      </c:pt>
                      <c:pt idx="716">
                        <c:v>93</c:v>
                      </c:pt>
                      <c:pt idx="717">
                        <c:v>92.4</c:v>
                      </c:pt>
                      <c:pt idx="718">
                        <c:v>87.1</c:v>
                      </c:pt>
                      <c:pt idx="719">
                        <c:v>87.7</c:v>
                      </c:pt>
                      <c:pt idx="720">
                        <c:v>89.3</c:v>
                      </c:pt>
                      <c:pt idx="721">
                        <c:v>81.900000000000006</c:v>
                      </c:pt>
                      <c:pt idx="722">
                        <c:v>78.8</c:v>
                      </c:pt>
                      <c:pt idx="723">
                        <c:v>78.5</c:v>
                      </c:pt>
                      <c:pt idx="724">
                        <c:v>79.3</c:v>
                      </c:pt>
                      <c:pt idx="725">
                        <c:v>82.7</c:v>
                      </c:pt>
                      <c:pt idx="726">
                        <c:v>82.6</c:v>
                      </c:pt>
                      <c:pt idx="727">
                        <c:v>82.6</c:v>
                      </c:pt>
                      <c:pt idx="728">
                        <c:v>83.1</c:v>
                      </c:pt>
                      <c:pt idx="729">
                        <c:v>84.1</c:v>
                      </c:pt>
                      <c:pt idx="730">
                        <c:v>85.1</c:v>
                      </c:pt>
                      <c:pt idx="731">
                        <c:v>83.6</c:v>
                      </c:pt>
                      <c:pt idx="732">
                        <c:v>84.6</c:v>
                      </c:pt>
                      <c:pt idx="733">
                        <c:v>85.6</c:v>
                      </c:pt>
                      <c:pt idx="734">
                        <c:v>87</c:v>
                      </c:pt>
                      <c:pt idx="735">
                        <c:v>87</c:v>
                      </c:pt>
                      <c:pt idx="736">
                        <c:v>85.4</c:v>
                      </c:pt>
                      <c:pt idx="737">
                        <c:v>86.7</c:v>
                      </c:pt>
                      <c:pt idx="738">
                        <c:v>87.6</c:v>
                      </c:pt>
                      <c:pt idx="739">
                        <c:v>91</c:v>
                      </c:pt>
                      <c:pt idx="740">
                        <c:v>90.7</c:v>
                      </c:pt>
                      <c:pt idx="741">
                        <c:v>93.1</c:v>
                      </c:pt>
                      <c:pt idx="742">
                        <c:v>90.7</c:v>
                      </c:pt>
                      <c:pt idx="743">
                        <c:v>88</c:v>
                      </c:pt>
                      <c:pt idx="744">
                        <c:v>84.1</c:v>
                      </c:pt>
                      <c:pt idx="745">
                        <c:v>77</c:v>
                      </c:pt>
                      <c:pt idx="746">
                        <c:v>77</c:v>
                      </c:pt>
                      <c:pt idx="747">
                        <c:v>71.3</c:v>
                      </c:pt>
                      <c:pt idx="748">
                        <c:v>74.099999999999994</c:v>
                      </c:pt>
                      <c:pt idx="749">
                        <c:v>74</c:v>
                      </c:pt>
                      <c:pt idx="750">
                        <c:v>73.900000000000006</c:v>
                      </c:pt>
                      <c:pt idx="751">
                        <c:v>76.8</c:v>
                      </c:pt>
                      <c:pt idx="752">
                        <c:v>76.900000000000006</c:v>
                      </c:pt>
                      <c:pt idx="753">
                        <c:v>84.5</c:v>
                      </c:pt>
                      <c:pt idx="754">
                        <c:v>82.5</c:v>
                      </c:pt>
                      <c:pt idx="755">
                        <c:v>84.3</c:v>
                      </c:pt>
                      <c:pt idx="756">
                        <c:v>83.8</c:v>
                      </c:pt>
                      <c:pt idx="757">
                        <c:v>87.4</c:v>
                      </c:pt>
                      <c:pt idx="758">
                        <c:v>88.3</c:v>
                      </c:pt>
                      <c:pt idx="759">
                        <c:v>91.4</c:v>
                      </c:pt>
                      <c:pt idx="760">
                        <c:v>91.4</c:v>
                      </c:pt>
                      <c:pt idx="761">
                        <c:v>89.7</c:v>
                      </c:pt>
                      <c:pt idx="762">
                        <c:v>91.6</c:v>
                      </c:pt>
                      <c:pt idx="763">
                        <c:v>92.7</c:v>
                      </c:pt>
                      <c:pt idx="764">
                        <c:v>93.7</c:v>
                      </c:pt>
                      <c:pt idx="765">
                        <c:v>90.5</c:v>
                      </c:pt>
                      <c:pt idx="766">
                        <c:v>80.7</c:v>
                      </c:pt>
                      <c:pt idx="767">
                        <c:v>76.099999999999994</c:v>
                      </c:pt>
                      <c:pt idx="768">
                        <c:v>74.5</c:v>
                      </c:pt>
                      <c:pt idx="769">
                        <c:v>78.5</c:v>
                      </c:pt>
                      <c:pt idx="770">
                        <c:v>80.3</c:v>
                      </c:pt>
                      <c:pt idx="771">
                        <c:v>75.8</c:v>
                      </c:pt>
                      <c:pt idx="772">
                        <c:v>81.099999999999994</c:v>
                      </c:pt>
                      <c:pt idx="773">
                        <c:v>80.7</c:v>
                      </c:pt>
                      <c:pt idx="774">
                        <c:v>82.2</c:v>
                      </c:pt>
                      <c:pt idx="775">
                        <c:v>83.3</c:v>
                      </c:pt>
                      <c:pt idx="776">
                        <c:v>83.5</c:v>
                      </c:pt>
                      <c:pt idx="777">
                        <c:v>82.7</c:v>
                      </c:pt>
                      <c:pt idx="778">
                        <c:v>104.2</c:v>
                      </c:pt>
                      <c:pt idx="779">
                        <c:v>89.5</c:v>
                      </c:pt>
                      <c:pt idx="780">
                        <c:v>89.1</c:v>
                      </c:pt>
                      <c:pt idx="781">
                        <c:v>92.4</c:v>
                      </c:pt>
                      <c:pt idx="782">
                        <c:v>94.4</c:v>
                      </c:pt>
                      <c:pt idx="783">
                        <c:v>93.4</c:v>
                      </c:pt>
                      <c:pt idx="784">
                        <c:v>95.4</c:v>
                      </c:pt>
                      <c:pt idx="785">
                        <c:v>95.2</c:v>
                      </c:pt>
                      <c:pt idx="786">
                        <c:v>95.1</c:v>
                      </c:pt>
                      <c:pt idx="787">
                        <c:v>95.7</c:v>
                      </c:pt>
                      <c:pt idx="788">
                        <c:v>93.5</c:v>
                      </c:pt>
                      <c:pt idx="789">
                        <c:v>96.9</c:v>
                      </c:pt>
                      <c:pt idx="790">
                        <c:v>99.1</c:v>
                      </c:pt>
                      <c:pt idx="791">
                        <c:v>95.9</c:v>
                      </c:pt>
                      <c:pt idx="792">
                        <c:v>89</c:v>
                      </c:pt>
                      <c:pt idx="793">
                        <c:v>89.4</c:v>
                      </c:pt>
                      <c:pt idx="794">
                        <c:v>85.9</c:v>
                      </c:pt>
                      <c:pt idx="795">
                        <c:v>80.5</c:v>
                      </c:pt>
                      <c:pt idx="796">
                        <c:v>82.2</c:v>
                      </c:pt>
                      <c:pt idx="797">
                        <c:v>82.7</c:v>
                      </c:pt>
                      <c:pt idx="798">
                        <c:v>80.3</c:v>
                      </c:pt>
                      <c:pt idx="799">
                        <c:v>78.599999999999994</c:v>
                      </c:pt>
                      <c:pt idx="800">
                        <c:v>79.2</c:v>
                      </c:pt>
                      <c:pt idx="801">
                        <c:v>78.5</c:v>
                      </c:pt>
                      <c:pt idx="802">
                        <c:v>78.400000000000006</c:v>
                      </c:pt>
                      <c:pt idx="803">
                        <c:v>100</c:v>
                      </c:pt>
                      <c:pt idx="804">
                        <c:v>98.2</c:v>
                      </c:pt>
                      <c:pt idx="805">
                        <c:v>76.599999999999994</c:v>
                      </c:pt>
                      <c:pt idx="806">
                        <c:v>78.599999999999994</c:v>
                      </c:pt>
                      <c:pt idx="807">
                        <c:v>78.5</c:v>
                      </c:pt>
                      <c:pt idx="808">
                        <c:v>78.599999999999994</c:v>
                      </c:pt>
                      <c:pt idx="809">
                        <c:v>79.400000000000006</c:v>
                      </c:pt>
                      <c:pt idx="810">
                        <c:v>74.3</c:v>
                      </c:pt>
                      <c:pt idx="811">
                        <c:v>78.900000000000006</c:v>
                      </c:pt>
                      <c:pt idx="812">
                        <c:v>72.7</c:v>
                      </c:pt>
                      <c:pt idx="813">
                        <c:v>74.3</c:v>
                      </c:pt>
                      <c:pt idx="814">
                        <c:v>64.2</c:v>
                      </c:pt>
                      <c:pt idx="815">
                        <c:v>77.2</c:v>
                      </c:pt>
                      <c:pt idx="816">
                        <c:v>74.8</c:v>
                      </c:pt>
                      <c:pt idx="817">
                        <c:v>76.599999999999994</c:v>
                      </c:pt>
                      <c:pt idx="818">
                        <c:v>75.5</c:v>
                      </c:pt>
                      <c:pt idx="819">
                        <c:v>74.7</c:v>
                      </c:pt>
                      <c:pt idx="820">
                        <c:v>82.1</c:v>
                      </c:pt>
                      <c:pt idx="821">
                        <c:v>78.8</c:v>
                      </c:pt>
                      <c:pt idx="822">
                        <c:v>81.8</c:v>
                      </c:pt>
                      <c:pt idx="823">
                        <c:v>79.8</c:v>
                      </c:pt>
                      <c:pt idx="824">
                        <c:v>83.1</c:v>
                      </c:pt>
                      <c:pt idx="825">
                        <c:v>83.6</c:v>
                      </c:pt>
                      <c:pt idx="826">
                        <c:v>74.5</c:v>
                      </c:pt>
                      <c:pt idx="827">
                        <c:v>73.3</c:v>
                      </c:pt>
                      <c:pt idx="828">
                        <c:v>85.5</c:v>
                      </c:pt>
                      <c:pt idx="829">
                        <c:v>73.3</c:v>
                      </c:pt>
                      <c:pt idx="830">
                        <c:v>71.099999999999994</c:v>
                      </c:pt>
                      <c:pt idx="831">
                        <c:v>75.3</c:v>
                      </c:pt>
                      <c:pt idx="832">
                        <c:v>77.3</c:v>
                      </c:pt>
                      <c:pt idx="833">
                        <c:v>77.5</c:v>
                      </c:pt>
                      <c:pt idx="834">
                        <c:v>76.900000000000006</c:v>
                      </c:pt>
                      <c:pt idx="835">
                        <c:v>76.8</c:v>
                      </c:pt>
                      <c:pt idx="836">
                        <c:v>74</c:v>
                      </c:pt>
                      <c:pt idx="837">
                        <c:v>74.3</c:v>
                      </c:pt>
                      <c:pt idx="838">
                        <c:v>75.3</c:v>
                      </c:pt>
                      <c:pt idx="839">
                        <c:v>77.8</c:v>
                      </c:pt>
                      <c:pt idx="840">
                        <c:v>77.900000000000006</c:v>
                      </c:pt>
                      <c:pt idx="841">
                        <c:v>73.599999999999994</c:v>
                      </c:pt>
                      <c:pt idx="842">
                        <c:v>72.599999999999994</c:v>
                      </c:pt>
                      <c:pt idx="843">
                        <c:v>73.8</c:v>
                      </c:pt>
                      <c:pt idx="844">
                        <c:v>73.2</c:v>
                      </c:pt>
                      <c:pt idx="845">
                        <c:v>79</c:v>
                      </c:pt>
                      <c:pt idx="846">
                        <c:v>69.3</c:v>
                      </c:pt>
                      <c:pt idx="847">
                        <c:v>70.7</c:v>
                      </c:pt>
                      <c:pt idx="848">
                        <c:v>71.8</c:v>
                      </c:pt>
                      <c:pt idx="849">
                        <c:v>71.599999999999994</c:v>
                      </c:pt>
                      <c:pt idx="850">
                        <c:v>71.3</c:v>
                      </c:pt>
                      <c:pt idx="851">
                        <c:v>68.5</c:v>
                      </c:pt>
                      <c:pt idx="852">
                        <c:v>70.2</c:v>
                      </c:pt>
                      <c:pt idx="853">
                        <c:v>72.2</c:v>
                      </c:pt>
                      <c:pt idx="854">
                        <c:v>74.099999999999994</c:v>
                      </c:pt>
                      <c:pt idx="855">
                        <c:v>76.599999999999994</c:v>
                      </c:pt>
                      <c:pt idx="856">
                        <c:v>73.2</c:v>
                      </c:pt>
                      <c:pt idx="857">
                        <c:v>74.599999999999994</c:v>
                      </c:pt>
                      <c:pt idx="858">
                        <c:v>73.8</c:v>
                      </c:pt>
                      <c:pt idx="859">
                        <c:v>75.400000000000006</c:v>
                      </c:pt>
                      <c:pt idx="860">
                        <c:v>72.599999999999994</c:v>
                      </c:pt>
                      <c:pt idx="861">
                        <c:v>72.599999999999994</c:v>
                      </c:pt>
                      <c:pt idx="862">
                        <c:v>78.3</c:v>
                      </c:pt>
                      <c:pt idx="863">
                        <c:v>74.400000000000006</c:v>
                      </c:pt>
                      <c:pt idx="864">
                        <c:v>72.599999999999994</c:v>
                      </c:pt>
                      <c:pt idx="865">
                        <c:v>70.3</c:v>
                      </c:pt>
                      <c:pt idx="866">
                        <c:v>76</c:v>
                      </c:pt>
                      <c:pt idx="867">
                        <c:v>70.3</c:v>
                      </c:pt>
                      <c:pt idx="868">
                        <c:v>74.599999999999994</c:v>
                      </c:pt>
                      <c:pt idx="869">
                        <c:v>69.3</c:v>
                      </c:pt>
                      <c:pt idx="870">
                        <c:v>64.400000000000006</c:v>
                      </c:pt>
                      <c:pt idx="871">
                        <c:v>64.599999999999994</c:v>
                      </c:pt>
                      <c:pt idx="872">
                        <c:v>61.6</c:v>
                      </c:pt>
                      <c:pt idx="873">
                        <c:v>61.6</c:v>
                      </c:pt>
                      <c:pt idx="874">
                        <c:v>61.8</c:v>
                      </c:pt>
                      <c:pt idx="875">
                        <c:v>62.5</c:v>
                      </c:pt>
                      <c:pt idx="876">
                        <c:v>64.599999999999994</c:v>
                      </c:pt>
                      <c:pt idx="877">
                        <c:v>65.5</c:v>
                      </c:pt>
                      <c:pt idx="878">
                        <c:v>61.8</c:v>
                      </c:pt>
                      <c:pt idx="879">
                        <c:v>54.4</c:v>
                      </c:pt>
                      <c:pt idx="880">
                        <c:v>57.1</c:v>
                      </c:pt>
                      <c:pt idx="881">
                        <c:v>61.1</c:v>
                      </c:pt>
                      <c:pt idx="882">
                        <c:v>63.3</c:v>
                      </c:pt>
                      <c:pt idx="883">
                        <c:v>67.3</c:v>
                      </c:pt>
                      <c:pt idx="884">
                        <c:v>68.599999999999994</c:v>
                      </c:pt>
                      <c:pt idx="885">
                        <c:v>70.3</c:v>
                      </c:pt>
                      <c:pt idx="886">
                        <c:v>71.599999999999994</c:v>
                      </c:pt>
                      <c:pt idx="887">
                        <c:v>71.2</c:v>
                      </c:pt>
                      <c:pt idx="888">
                        <c:v>72.7</c:v>
                      </c:pt>
                      <c:pt idx="889">
                        <c:v>71.3</c:v>
                      </c:pt>
                      <c:pt idx="890">
                        <c:v>71.3</c:v>
                      </c:pt>
                      <c:pt idx="891">
                        <c:v>66.400000000000006</c:v>
                      </c:pt>
                      <c:pt idx="892">
                        <c:v>52.6</c:v>
                      </c:pt>
                      <c:pt idx="893">
                        <c:v>60.4</c:v>
                      </c:pt>
                      <c:pt idx="894">
                        <c:v>59.4</c:v>
                      </c:pt>
                      <c:pt idx="895">
                        <c:v>65.2</c:v>
                      </c:pt>
                      <c:pt idx="896">
                        <c:v>69.3</c:v>
                      </c:pt>
                      <c:pt idx="897">
                        <c:v>71.2</c:v>
                      </c:pt>
                      <c:pt idx="898">
                        <c:v>76.7</c:v>
                      </c:pt>
                      <c:pt idx="899">
                        <c:v>75</c:v>
                      </c:pt>
                      <c:pt idx="900">
                        <c:v>72.900000000000006</c:v>
                      </c:pt>
                      <c:pt idx="901">
                        <c:v>74.3</c:v>
                      </c:pt>
                      <c:pt idx="902">
                        <c:v>75.5</c:v>
                      </c:pt>
                      <c:pt idx="903">
                        <c:v>75.5</c:v>
                      </c:pt>
                      <c:pt idx="904">
                        <c:v>60.5</c:v>
                      </c:pt>
                      <c:pt idx="905">
                        <c:v>67.099999999999994</c:v>
                      </c:pt>
                      <c:pt idx="907">
                        <c:v>62.8</c:v>
                      </c:pt>
                      <c:pt idx="909">
                        <c:v>60.8</c:v>
                      </c:pt>
                      <c:pt idx="911">
                        <c:v>72.099999999999994</c:v>
                      </c:pt>
                      <c:pt idx="912">
                        <c:v>67.2</c:v>
                      </c:pt>
                      <c:pt idx="913">
                        <c:v>63.9</c:v>
                      </c:pt>
                      <c:pt idx="914">
                        <c:v>65.400000000000006</c:v>
                      </c:pt>
                      <c:pt idx="915">
                        <c:v>71</c:v>
                      </c:pt>
                      <c:pt idx="916">
                        <c:v>59.6</c:v>
                      </c:pt>
                      <c:pt idx="917">
                        <c:v>64.5</c:v>
                      </c:pt>
                      <c:pt idx="918">
                        <c:v>72.599999999999994</c:v>
                      </c:pt>
                      <c:pt idx="919">
                        <c:v>66.5</c:v>
                      </c:pt>
                      <c:pt idx="920">
                        <c:v>63.9</c:v>
                      </c:pt>
                      <c:pt idx="921">
                        <c:v>68.400000000000006</c:v>
                      </c:pt>
                      <c:pt idx="922">
                        <c:v>57.6</c:v>
                      </c:pt>
                      <c:pt idx="923">
                        <c:v>58</c:v>
                      </c:pt>
                      <c:pt idx="924">
                        <c:v>73.3</c:v>
                      </c:pt>
                      <c:pt idx="925">
                        <c:v>66.555000000000007</c:v>
                      </c:pt>
                      <c:pt idx="926">
                        <c:v>60.5</c:v>
                      </c:pt>
                      <c:pt idx="927">
                        <c:v>58.12</c:v>
                      </c:pt>
                      <c:pt idx="928">
                        <c:v>60.206000000000003</c:v>
                      </c:pt>
                      <c:pt idx="929">
                        <c:v>50.981999999999999</c:v>
                      </c:pt>
                      <c:pt idx="930">
                        <c:v>59.881999999999998</c:v>
                      </c:pt>
                      <c:pt idx="931">
                        <c:v>58.003999999999998</c:v>
                      </c:pt>
                      <c:pt idx="932">
                        <c:v>53.6</c:v>
                      </c:pt>
                      <c:pt idx="933">
                        <c:v>63.8</c:v>
                      </c:pt>
                      <c:pt idx="934">
                        <c:v>66.400000000000006</c:v>
                      </c:pt>
                      <c:pt idx="935">
                        <c:v>66.099999999999994</c:v>
                      </c:pt>
                      <c:pt idx="936">
                        <c:v>26.01</c:v>
                      </c:pt>
                      <c:pt idx="937">
                        <c:v>69.7</c:v>
                      </c:pt>
                      <c:pt idx="938">
                        <c:v>65.099999999999994</c:v>
                      </c:pt>
                      <c:pt idx="939">
                        <c:v>64.5</c:v>
                      </c:pt>
                      <c:pt idx="940">
                        <c:v>65.3</c:v>
                      </c:pt>
                      <c:pt idx="941">
                        <c:v>64.400000000000006</c:v>
                      </c:pt>
                      <c:pt idx="942">
                        <c:v>54.6</c:v>
                      </c:pt>
                      <c:pt idx="943">
                        <c:v>54.9</c:v>
                      </c:pt>
                      <c:pt idx="944">
                        <c:v>53.1</c:v>
                      </c:pt>
                      <c:pt idx="945">
                        <c:v>56.4</c:v>
                      </c:pt>
                      <c:pt idx="946">
                        <c:v>55.1</c:v>
                      </c:pt>
                      <c:pt idx="947">
                        <c:v>60.5</c:v>
                      </c:pt>
                      <c:pt idx="948">
                        <c:v>61.9</c:v>
                      </c:pt>
                      <c:pt idx="949">
                        <c:v>62.5</c:v>
                      </c:pt>
                      <c:pt idx="950">
                        <c:v>62.4</c:v>
                      </c:pt>
                      <c:pt idx="951">
                        <c:v>64.7</c:v>
                      </c:pt>
                      <c:pt idx="952">
                        <c:v>65.5</c:v>
                      </c:pt>
                      <c:pt idx="953">
                        <c:v>67.8</c:v>
                      </c:pt>
                      <c:pt idx="954">
                        <c:v>54.5</c:v>
                      </c:pt>
                      <c:pt idx="955">
                        <c:v>49.7</c:v>
                      </c:pt>
                      <c:pt idx="956">
                        <c:v>51.7</c:v>
                      </c:pt>
                      <c:pt idx="957">
                        <c:v>55.3</c:v>
                      </c:pt>
                      <c:pt idx="958">
                        <c:v>57.1</c:v>
                      </c:pt>
                      <c:pt idx="959">
                        <c:v>55.6</c:v>
                      </c:pt>
                      <c:pt idx="960">
                        <c:v>56.9</c:v>
                      </c:pt>
                      <c:pt idx="961">
                        <c:v>52</c:v>
                      </c:pt>
                      <c:pt idx="962">
                        <c:v>53.6</c:v>
                      </c:pt>
                      <c:pt idx="963">
                        <c:v>59.7</c:v>
                      </c:pt>
                      <c:pt idx="964">
                        <c:v>47.5</c:v>
                      </c:pt>
                      <c:pt idx="965">
                        <c:v>47.3</c:v>
                      </c:pt>
                      <c:pt idx="966">
                        <c:v>44.7</c:v>
                      </c:pt>
                      <c:pt idx="967">
                        <c:v>47.3</c:v>
                      </c:pt>
                      <c:pt idx="968">
                        <c:v>46.4</c:v>
                      </c:pt>
                      <c:pt idx="969">
                        <c:v>50.1</c:v>
                      </c:pt>
                      <c:pt idx="970">
                        <c:v>51.2</c:v>
                      </c:pt>
                    </c:numCache>
                  </c:numRef>
                </c:val>
                <c:smooth val="0"/>
                <c:extLst xmlns:c15="http://schemas.microsoft.com/office/drawing/2012/chart">
                  <c:ext xmlns:c16="http://schemas.microsoft.com/office/drawing/2014/chart" uri="{C3380CC4-5D6E-409C-BE32-E72D297353CC}">
                    <c16:uniqueId val="{00000003-1CC6-429B-B86C-609429E680F3}"/>
                  </c:ext>
                </c:extLst>
              </c15:ser>
            </c15:filteredLineSeries>
          </c:ext>
        </c:extLst>
      </c:lineChart>
      <c:dateAx>
        <c:axId val="6095501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Data</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409]dd\-mmm\-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9557032"/>
        <c:crosses val="autoZero"/>
        <c:auto val="1"/>
        <c:lblOffset val="100"/>
        <c:baseTimeUnit val="days"/>
      </c:dateAx>
      <c:valAx>
        <c:axId val="60955703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TDS (mg/l)</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9550144"/>
        <c:crosses val="autoZero"/>
        <c:crossBetween val="between"/>
      </c:valAx>
      <c:spPr>
        <a:noFill/>
        <a:ln>
          <a:solidFill>
            <a:schemeClr val="bg1">
              <a:lumMod val="85000"/>
            </a:schemeClr>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0.07817</cdr:x>
      <cdr:y>0.71927</cdr:y>
    </cdr:from>
    <cdr:to>
      <cdr:x>0.97056</cdr:x>
      <cdr:y>0.72067</cdr:y>
    </cdr:to>
    <cdr:cxnSp macro="">
      <cdr:nvCxnSpPr>
        <cdr:cNvPr id="3" name="Straight Connector 2">
          <a:extLst xmlns:a="http://schemas.openxmlformats.org/drawingml/2006/main">
            <a:ext uri="{FF2B5EF4-FFF2-40B4-BE49-F238E27FC236}">
              <a16:creationId xmlns:a16="http://schemas.microsoft.com/office/drawing/2014/main" id="{50FE2012-3725-4E8A-8C92-324B0D0740D6}"/>
            </a:ext>
          </a:extLst>
        </cdr:cNvPr>
        <cdr:cNvCxnSpPr/>
      </cdr:nvCxnSpPr>
      <cdr:spPr>
        <a:xfrm xmlns:a="http://schemas.openxmlformats.org/drawingml/2006/main">
          <a:off x="674414" y="4510690"/>
          <a:ext cx="7698827" cy="8758"/>
        </a:xfrm>
        <a:prstGeom xmlns:a="http://schemas.openxmlformats.org/drawingml/2006/main" prst="line">
          <a:avLst/>
        </a:prstGeom>
        <a:ln xmlns:a="http://schemas.openxmlformats.org/drawingml/2006/main">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0.07797</cdr:x>
      <cdr:y>0.60307</cdr:y>
    </cdr:from>
    <cdr:to>
      <cdr:x>0.97036</cdr:x>
      <cdr:y>0.60447</cdr:y>
    </cdr:to>
    <cdr:cxnSp macro="">
      <cdr:nvCxnSpPr>
        <cdr:cNvPr id="4" name="Straight Connector 3">
          <a:extLst xmlns:a="http://schemas.openxmlformats.org/drawingml/2006/main">
            <a:ext uri="{FF2B5EF4-FFF2-40B4-BE49-F238E27FC236}">
              <a16:creationId xmlns:a16="http://schemas.microsoft.com/office/drawing/2014/main" id="{40822501-0012-41DC-815D-0C299D28EADD}"/>
            </a:ext>
          </a:extLst>
        </cdr:cNvPr>
        <cdr:cNvCxnSpPr/>
      </cdr:nvCxnSpPr>
      <cdr:spPr>
        <a:xfrm xmlns:a="http://schemas.openxmlformats.org/drawingml/2006/main">
          <a:off x="672662" y="3781972"/>
          <a:ext cx="7698827" cy="8758"/>
        </a:xfrm>
        <a:prstGeom xmlns:a="http://schemas.openxmlformats.org/drawingml/2006/main" prst="line">
          <a:avLst/>
        </a:prstGeom>
        <a:ln xmlns:a="http://schemas.openxmlformats.org/drawingml/2006/main">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0.08</cdr:x>
      <cdr:y>0.17709</cdr:y>
    </cdr:from>
    <cdr:to>
      <cdr:x>0.97239</cdr:x>
      <cdr:y>0.17849</cdr:y>
    </cdr:to>
    <cdr:cxnSp macro="">
      <cdr:nvCxnSpPr>
        <cdr:cNvPr id="5" name="Straight Connector 4">
          <a:extLst xmlns:a="http://schemas.openxmlformats.org/drawingml/2006/main">
            <a:ext uri="{FF2B5EF4-FFF2-40B4-BE49-F238E27FC236}">
              <a16:creationId xmlns:a16="http://schemas.microsoft.com/office/drawing/2014/main" id="{40822501-0012-41DC-815D-0C299D28EADD}"/>
            </a:ext>
          </a:extLst>
        </cdr:cNvPr>
        <cdr:cNvCxnSpPr/>
      </cdr:nvCxnSpPr>
      <cdr:spPr>
        <a:xfrm xmlns:a="http://schemas.openxmlformats.org/drawingml/2006/main">
          <a:off x="690180" y="1110593"/>
          <a:ext cx="7698827" cy="8758"/>
        </a:xfrm>
        <a:prstGeom xmlns:a="http://schemas.openxmlformats.org/drawingml/2006/main" prst="line">
          <a:avLst/>
        </a:prstGeom>
        <a:ln xmlns:a="http://schemas.openxmlformats.org/drawingml/2006/main">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0.70457</cdr:x>
      <cdr:y>0.02486</cdr:y>
    </cdr:from>
    <cdr:to>
      <cdr:x>1</cdr:x>
      <cdr:y>0.07374</cdr:y>
    </cdr:to>
    <cdr:sp macro="" textlink="">
      <cdr:nvSpPr>
        <cdr:cNvPr id="7" name="TextBox 1">
          <a:extLst xmlns:a="http://schemas.openxmlformats.org/drawingml/2006/main">
            <a:ext uri="{FF2B5EF4-FFF2-40B4-BE49-F238E27FC236}">
              <a16:creationId xmlns:a16="http://schemas.microsoft.com/office/drawing/2014/main" id="{047AA723-8DB0-4B32-BEEF-E2656CF027D9}"/>
            </a:ext>
          </a:extLst>
        </cdr:cNvPr>
        <cdr:cNvSpPr txBox="1"/>
      </cdr:nvSpPr>
      <cdr:spPr>
        <a:xfrm xmlns:a="http://schemas.openxmlformats.org/drawingml/2006/main">
          <a:off x="6078484" y="155904"/>
          <a:ext cx="2548757" cy="30655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SA Irrigation water quality guidelines</a:t>
          </a:r>
        </a:p>
      </cdr:txBody>
    </cdr:sp>
  </cdr:relSizeAnchor>
  <cdr:relSizeAnchor xmlns:cdr="http://schemas.openxmlformats.org/drawingml/2006/chartDrawing">
    <cdr:from>
      <cdr:x>0.77442</cdr:x>
      <cdr:y>0.11285</cdr:y>
    </cdr:from>
    <cdr:to>
      <cdr:x>0.92487</cdr:x>
      <cdr:y>0.16173</cdr:y>
    </cdr:to>
    <cdr:sp macro="" textlink="">
      <cdr:nvSpPr>
        <cdr:cNvPr id="8" name="TextBox 1">
          <a:extLst xmlns:a="http://schemas.openxmlformats.org/drawingml/2006/main">
            <a:ext uri="{FF2B5EF4-FFF2-40B4-BE49-F238E27FC236}">
              <a16:creationId xmlns:a16="http://schemas.microsoft.com/office/drawing/2014/main" id="{047AA723-8DB0-4B32-BEEF-E2656CF027D9}"/>
            </a:ext>
          </a:extLst>
        </cdr:cNvPr>
        <cdr:cNvSpPr txBox="1"/>
      </cdr:nvSpPr>
      <cdr:spPr>
        <a:xfrm xmlns:a="http://schemas.openxmlformats.org/drawingml/2006/main">
          <a:off x="6681077" y="707696"/>
          <a:ext cx="1298028" cy="30655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a:t>Unacceptable </a:t>
          </a:r>
        </a:p>
      </cdr:txBody>
    </cdr:sp>
  </cdr:relSizeAnchor>
  <cdr:relSizeAnchor xmlns:cdr="http://schemas.openxmlformats.org/drawingml/2006/chartDrawing">
    <cdr:from>
      <cdr:x>0.77949</cdr:x>
      <cdr:y>0.31955</cdr:y>
    </cdr:from>
    <cdr:to>
      <cdr:x>0.88629</cdr:x>
      <cdr:y>0.36844</cdr:y>
    </cdr:to>
    <cdr:sp macro="" textlink="">
      <cdr:nvSpPr>
        <cdr:cNvPr id="9" name="TextBox 1">
          <a:extLst xmlns:a="http://schemas.openxmlformats.org/drawingml/2006/main">
            <a:ext uri="{FF2B5EF4-FFF2-40B4-BE49-F238E27FC236}">
              <a16:creationId xmlns:a16="http://schemas.microsoft.com/office/drawing/2014/main" id="{047AA723-8DB0-4B32-BEEF-E2656CF027D9}"/>
            </a:ext>
          </a:extLst>
        </cdr:cNvPr>
        <cdr:cNvSpPr txBox="1"/>
      </cdr:nvSpPr>
      <cdr:spPr>
        <a:xfrm xmlns:a="http://schemas.openxmlformats.org/drawingml/2006/main">
          <a:off x="6724869" y="2003972"/>
          <a:ext cx="921407" cy="30655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a:t>Tolerable</a:t>
          </a:r>
        </a:p>
      </cdr:txBody>
    </cdr:sp>
  </cdr:relSizeAnchor>
  <cdr:relSizeAnchor xmlns:cdr="http://schemas.openxmlformats.org/drawingml/2006/chartDrawing">
    <cdr:from>
      <cdr:x>0.7866</cdr:x>
      <cdr:y>0.65894</cdr:y>
    </cdr:from>
    <cdr:to>
      <cdr:x>0.89746</cdr:x>
      <cdr:y>0.70782</cdr:y>
    </cdr:to>
    <cdr:sp macro="" textlink="">
      <cdr:nvSpPr>
        <cdr:cNvPr id="10" name="TextBox 1">
          <a:extLst xmlns:a="http://schemas.openxmlformats.org/drawingml/2006/main">
            <a:ext uri="{FF2B5EF4-FFF2-40B4-BE49-F238E27FC236}">
              <a16:creationId xmlns:a16="http://schemas.microsoft.com/office/drawing/2014/main" id="{047AA723-8DB0-4B32-BEEF-E2656CF027D9}"/>
            </a:ext>
          </a:extLst>
        </cdr:cNvPr>
        <cdr:cNvSpPr txBox="1"/>
      </cdr:nvSpPr>
      <cdr:spPr>
        <a:xfrm xmlns:a="http://schemas.openxmlformats.org/drawingml/2006/main">
          <a:off x="6786179" y="4132318"/>
          <a:ext cx="956441" cy="30655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a:t>Acceptable</a:t>
          </a:r>
        </a:p>
      </cdr:txBody>
    </cdr:sp>
  </cdr:relSizeAnchor>
  <cdr:relSizeAnchor xmlns:cdr="http://schemas.openxmlformats.org/drawingml/2006/chartDrawing">
    <cdr:from>
      <cdr:x>0.8069</cdr:x>
      <cdr:y>0.74972</cdr:y>
    </cdr:from>
    <cdr:to>
      <cdr:x>0.89239</cdr:x>
      <cdr:y>0.7986</cdr:y>
    </cdr:to>
    <cdr:sp macro="" textlink="">
      <cdr:nvSpPr>
        <cdr:cNvPr id="11" name="TextBox 1">
          <a:extLst xmlns:a="http://schemas.openxmlformats.org/drawingml/2006/main">
            <a:ext uri="{FF2B5EF4-FFF2-40B4-BE49-F238E27FC236}">
              <a16:creationId xmlns:a16="http://schemas.microsoft.com/office/drawing/2014/main" id="{047AA723-8DB0-4B32-BEEF-E2656CF027D9}"/>
            </a:ext>
          </a:extLst>
        </cdr:cNvPr>
        <cdr:cNvSpPr txBox="1"/>
      </cdr:nvSpPr>
      <cdr:spPr>
        <a:xfrm xmlns:a="http://schemas.openxmlformats.org/drawingml/2006/main">
          <a:off x="6961353" y="4701628"/>
          <a:ext cx="737476" cy="30655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a:t>Ideal</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ea typeface="+mn-ea"/>
                <a:cs typeface="+mn-cs"/>
              </a:defRPr>
            </a:lvl1pPr>
          </a:lstStyle>
          <a:p>
            <a:pPr>
              <a:defRPr/>
            </a:pPr>
            <a:endParaRPr lang="en-US" dirty="0"/>
          </a:p>
        </p:txBody>
      </p:sp>
      <p:sp>
        <p:nvSpPr>
          <p:cNvPr id="307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fld id="{4D60E6D0-29FA-4C7A-A939-176EB387D217}" type="datetimeFigureOut">
              <a:rPr lang="en-US"/>
              <a:pPr>
                <a:defRPr/>
              </a:pPr>
              <a:t>5/11/2018</a:t>
            </a:fld>
            <a:endParaRPr lang="en-US" dirty="0"/>
          </a:p>
        </p:txBody>
      </p:sp>
      <p:sp>
        <p:nvSpPr>
          <p:cNvPr id="532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ea typeface="+mn-ea"/>
                <a:cs typeface="+mn-cs"/>
              </a:defRPr>
            </a:lvl1pPr>
          </a:lstStyle>
          <a:p>
            <a:pPr>
              <a:defRPr/>
            </a:pPr>
            <a:endParaRPr lang="en-US" dirty="0"/>
          </a:p>
        </p:txBody>
      </p:sp>
      <p:sp>
        <p:nvSpPr>
          <p:cNvPr id="307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E8E4679A-D642-4245-B074-D1211DAE6C3D}" type="slidenum">
              <a:rPr lang="en-US"/>
              <a:pPr>
                <a:defRPr/>
              </a:pPr>
              <a:t>‹#›</a:t>
            </a:fld>
            <a:endParaRPr lang="en-US" dirty="0"/>
          </a:p>
        </p:txBody>
      </p:sp>
    </p:spTree>
    <p:extLst>
      <p:ext uri="{BB962C8B-B14F-4D97-AF65-F5344CB8AC3E}">
        <p14:creationId xmlns:p14="http://schemas.microsoft.com/office/powerpoint/2010/main" val="21973053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Calibri"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153461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F6A0BF10-921C-4478-AB56-D32DBFCEBA99}"/>
              </a:ext>
            </a:extLst>
          </p:cNvPr>
          <p:cNvSpPr>
            <a:spLocks noGrp="1" noRot="1" noChangeAspect="1" noChangeArrowheads="1" noTextEdit="1"/>
          </p:cNvSpPr>
          <p:nvPr>
            <p:ph type="sldImg"/>
          </p:nvPr>
        </p:nvSpPr>
        <p:spPr>
          <a:ln/>
        </p:spPr>
      </p:sp>
      <p:sp>
        <p:nvSpPr>
          <p:cNvPr id="31747" name="Notes Placeholder 2">
            <a:extLst>
              <a:ext uri="{FF2B5EF4-FFF2-40B4-BE49-F238E27FC236}">
                <a16:creationId xmlns:a16="http://schemas.microsoft.com/office/drawing/2014/main" id="{A235BD4D-3519-4DE6-9CBA-BA4561CB58B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spcAft>
                <a:spcPts val="500"/>
              </a:spcAft>
              <a:buFontTx/>
              <a:buChar char="•"/>
            </a:pPr>
            <a:endParaRPr lang="en-US" altLang="en-US" sz="1800"/>
          </a:p>
        </p:txBody>
      </p:sp>
      <p:sp>
        <p:nvSpPr>
          <p:cNvPr id="31748" name="Slide Number Placeholder 3">
            <a:extLst>
              <a:ext uri="{FF2B5EF4-FFF2-40B4-BE49-F238E27FC236}">
                <a16:creationId xmlns:a16="http://schemas.microsoft.com/office/drawing/2014/main" id="{DFE48DB4-7FDB-4A0B-B394-5BF872A6323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8924C72-CB5B-4808-8D12-3F057D7BFADA}" type="slidenum">
              <a:rPr lang="en-US" altLang="en-US" sz="1200" smtClean="0">
                <a:latin typeface="Calibri" panose="020F0502020204030204" pitchFamily="34" charset="0"/>
              </a:rPr>
              <a:pPr/>
              <a:t>12</a:t>
            </a:fld>
            <a:endParaRPr lang="en-US" altLang="en-US" sz="1200">
              <a:latin typeface="Calibri" panose="020F0502020204030204" pitchFamily="34" charset="0"/>
            </a:endParaRPr>
          </a:p>
        </p:txBody>
      </p:sp>
    </p:spTree>
    <p:extLst>
      <p:ext uri="{BB962C8B-B14F-4D97-AF65-F5344CB8AC3E}">
        <p14:creationId xmlns:p14="http://schemas.microsoft.com/office/powerpoint/2010/main" val="3907859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04750F8D-9B61-4BA9-826E-340C31182E20}"/>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47E4659D-F809-4DFF-987F-1E3FAE7733A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spcAft>
                <a:spcPts val="500"/>
              </a:spcAft>
              <a:buFontTx/>
              <a:buChar char="•"/>
            </a:pPr>
            <a:endParaRPr lang="en-US" altLang="en-US" sz="1800"/>
          </a:p>
        </p:txBody>
      </p:sp>
      <p:sp>
        <p:nvSpPr>
          <p:cNvPr id="37892" name="Slide Number Placeholder 3">
            <a:extLst>
              <a:ext uri="{FF2B5EF4-FFF2-40B4-BE49-F238E27FC236}">
                <a16:creationId xmlns:a16="http://schemas.microsoft.com/office/drawing/2014/main" id="{219785ED-2BAD-48F6-B171-00920F74917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AB1915A-BFD4-4A37-B0D9-5D9EC248A741}" type="slidenum">
              <a:rPr lang="en-US" altLang="en-US" sz="1200" smtClean="0">
                <a:latin typeface="Calibri" panose="020F0502020204030204" pitchFamily="34" charset="0"/>
              </a:rPr>
              <a:pPr/>
              <a:t>13</a:t>
            </a:fld>
            <a:endParaRPr lang="en-US" altLang="en-US" sz="1200">
              <a:latin typeface="Calibri" panose="020F0502020204030204" pitchFamily="34" charset="0"/>
            </a:endParaRPr>
          </a:p>
        </p:txBody>
      </p:sp>
    </p:spTree>
    <p:extLst>
      <p:ext uri="{BB962C8B-B14F-4D97-AF65-F5344CB8AC3E}">
        <p14:creationId xmlns:p14="http://schemas.microsoft.com/office/powerpoint/2010/main" val="3385994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1BD8F267-7334-413D-AC83-8D7203B12337}"/>
              </a:ext>
            </a:extLst>
          </p:cNvPr>
          <p:cNvSpPr>
            <a:spLocks noGrp="1" noRot="1" noChangeAspect="1" noChangeArrowheads="1" noTextEdit="1"/>
          </p:cNvSpPr>
          <p:nvPr>
            <p:ph type="sldImg"/>
          </p:nvPr>
        </p:nvSpPr>
        <p:spPr>
          <a:ln/>
        </p:spPr>
      </p:sp>
      <p:sp>
        <p:nvSpPr>
          <p:cNvPr id="39939" name="Notes Placeholder 2">
            <a:extLst>
              <a:ext uri="{FF2B5EF4-FFF2-40B4-BE49-F238E27FC236}">
                <a16:creationId xmlns:a16="http://schemas.microsoft.com/office/drawing/2014/main" id="{88E0A498-DD6D-47B1-997C-71B32F7B6BE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spcAft>
                <a:spcPts val="500"/>
              </a:spcAft>
              <a:buFontTx/>
              <a:buChar char="•"/>
            </a:pPr>
            <a:endParaRPr lang="en-US" altLang="en-US" sz="1800"/>
          </a:p>
        </p:txBody>
      </p:sp>
      <p:sp>
        <p:nvSpPr>
          <p:cNvPr id="39940" name="Slide Number Placeholder 3">
            <a:extLst>
              <a:ext uri="{FF2B5EF4-FFF2-40B4-BE49-F238E27FC236}">
                <a16:creationId xmlns:a16="http://schemas.microsoft.com/office/drawing/2014/main" id="{B515C3DE-20B7-4A73-9C90-5E1122DEE18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5031378-C385-4C47-8EFB-1728EFE73F6E}" type="slidenum">
              <a:rPr lang="en-US" altLang="en-US" sz="1200" smtClean="0">
                <a:latin typeface="Calibri" panose="020F0502020204030204" pitchFamily="34" charset="0"/>
              </a:rPr>
              <a:pPr/>
              <a:t>14</a:t>
            </a:fld>
            <a:endParaRPr lang="en-US" altLang="en-US" sz="1200">
              <a:latin typeface="Calibri" panose="020F0502020204030204" pitchFamily="34" charset="0"/>
            </a:endParaRPr>
          </a:p>
        </p:txBody>
      </p:sp>
    </p:spTree>
    <p:extLst>
      <p:ext uri="{BB962C8B-B14F-4D97-AF65-F5344CB8AC3E}">
        <p14:creationId xmlns:p14="http://schemas.microsoft.com/office/powerpoint/2010/main" val="2755421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FA294A0-3DE6-47A8-A3C1-D23AF7CDC82B}" type="slidenum">
              <a:rPr lang="en-US" altLang="en-US" sz="1200" smtClean="0">
                <a:latin typeface="Calibri" panose="020F0502020204030204" pitchFamily="34" charset="0"/>
              </a:rPr>
              <a:pPr/>
              <a:t>15</a:t>
            </a:fld>
            <a:endParaRPr lang="en-US" altLang="en-US" sz="1200">
              <a:latin typeface="Calibri" panose="020F0502020204030204" pitchFamily="34" charset="0"/>
            </a:endParaRPr>
          </a:p>
        </p:txBody>
      </p:sp>
    </p:spTree>
    <p:extLst>
      <p:ext uri="{BB962C8B-B14F-4D97-AF65-F5344CB8AC3E}">
        <p14:creationId xmlns:p14="http://schemas.microsoft.com/office/powerpoint/2010/main" val="2918426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a:t>21 days - This is based on the risk of failure of the old canal systems, as highlighted by the recent failure of a 100 m long section of the main canal on 17 May 2017, as well as the age of the Korhaansdrift Weir structure. </a:t>
            </a:r>
            <a:endParaRPr lang="en-GB" altLang="en-US"/>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D513F54-D239-4E33-86C7-B07B380EBCB0}" type="slidenum">
              <a:rPr lang="en-US" altLang="en-US" sz="1200" smtClean="0">
                <a:latin typeface="Calibri" panose="020F0502020204030204" pitchFamily="34" charset="0"/>
              </a:rPr>
              <a:pPr/>
              <a:t>16</a:t>
            </a:fld>
            <a:endParaRPr lang="en-US" altLang="en-US" sz="1200">
              <a:latin typeface="Calibri" panose="020F0502020204030204" pitchFamily="34" charset="0"/>
            </a:endParaRPr>
          </a:p>
        </p:txBody>
      </p:sp>
    </p:spTree>
    <p:extLst>
      <p:ext uri="{BB962C8B-B14F-4D97-AF65-F5344CB8AC3E}">
        <p14:creationId xmlns:p14="http://schemas.microsoft.com/office/powerpoint/2010/main" val="2866220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01FD5AD7-536D-4C02-9B2A-D2225895CF0A}"/>
              </a:ext>
            </a:extLst>
          </p:cNvPr>
          <p:cNvSpPr>
            <a:spLocks noGrp="1" noRot="1" noChangeAspect="1" noChangeArrowheads="1" noTextEdit="1"/>
          </p:cNvSpPr>
          <p:nvPr>
            <p:ph type="sldImg"/>
          </p:nvPr>
        </p:nvSpPr>
        <p:spPr>
          <a:ln/>
        </p:spPr>
      </p:sp>
      <p:sp>
        <p:nvSpPr>
          <p:cNvPr id="41987" name="Notes Placeholder 2">
            <a:extLst>
              <a:ext uri="{FF2B5EF4-FFF2-40B4-BE49-F238E27FC236}">
                <a16:creationId xmlns:a16="http://schemas.microsoft.com/office/drawing/2014/main" id="{9B234DE8-CDE4-4018-9ABA-8D893933C97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spcAft>
                <a:spcPts val="500"/>
              </a:spcAft>
              <a:buFontTx/>
              <a:buChar char="•"/>
            </a:pPr>
            <a:endParaRPr lang="en-US" altLang="en-US" sz="1800"/>
          </a:p>
        </p:txBody>
      </p:sp>
      <p:sp>
        <p:nvSpPr>
          <p:cNvPr id="41988" name="Slide Number Placeholder 3">
            <a:extLst>
              <a:ext uri="{FF2B5EF4-FFF2-40B4-BE49-F238E27FC236}">
                <a16:creationId xmlns:a16="http://schemas.microsoft.com/office/drawing/2014/main" id="{DE4D4FF0-A99A-4097-A9A4-5CEFA6AC8BC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518027B-4CB3-45D5-BAA1-91CBFFC4701D}" type="slidenum">
              <a:rPr lang="en-US" altLang="en-US" sz="1200" smtClean="0">
                <a:latin typeface="Calibri" panose="020F0502020204030204" pitchFamily="34" charset="0"/>
              </a:rPr>
              <a:pPr/>
              <a:t>17</a:t>
            </a:fld>
            <a:endParaRPr lang="en-US" altLang="en-US" sz="1200">
              <a:latin typeface="Calibri" panose="020F0502020204030204" pitchFamily="34" charset="0"/>
            </a:endParaRPr>
          </a:p>
        </p:txBody>
      </p:sp>
    </p:spTree>
    <p:extLst>
      <p:ext uri="{BB962C8B-B14F-4D97-AF65-F5344CB8AC3E}">
        <p14:creationId xmlns:p14="http://schemas.microsoft.com/office/powerpoint/2010/main" val="2317075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D57018EE-7026-4775-A610-94AA5F5E9DD3}"/>
              </a:ext>
            </a:extLst>
          </p:cNvPr>
          <p:cNvSpPr>
            <a:spLocks noGrp="1" noRot="1" noChangeAspect="1" noChangeArrowheads="1" noTextEdit="1"/>
          </p:cNvSpPr>
          <p:nvPr>
            <p:ph type="sldImg"/>
          </p:nvPr>
        </p:nvSpPr>
        <p:spPr>
          <a:ln/>
        </p:spPr>
      </p:sp>
      <p:sp>
        <p:nvSpPr>
          <p:cNvPr id="48131" name="Notes Placeholder 2">
            <a:extLst>
              <a:ext uri="{FF2B5EF4-FFF2-40B4-BE49-F238E27FC236}">
                <a16:creationId xmlns:a16="http://schemas.microsoft.com/office/drawing/2014/main" id="{A9BF3A7A-965D-41D1-ADFB-4568AACBD0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spcAft>
                <a:spcPts val="500"/>
              </a:spcAft>
              <a:buFontTx/>
              <a:buChar char="•"/>
            </a:pPr>
            <a:endParaRPr lang="en-US" altLang="en-US" sz="1800"/>
          </a:p>
        </p:txBody>
      </p:sp>
      <p:sp>
        <p:nvSpPr>
          <p:cNvPr id="48132" name="Slide Number Placeholder 3">
            <a:extLst>
              <a:ext uri="{FF2B5EF4-FFF2-40B4-BE49-F238E27FC236}">
                <a16:creationId xmlns:a16="http://schemas.microsoft.com/office/drawing/2014/main" id="{145E4458-BEC3-4EEC-A458-C4E7D35CD52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841C482-FC9D-46D2-B06F-42809C92AE02}" type="slidenum">
              <a:rPr lang="en-US" altLang="en-US" sz="1200" smtClean="0">
                <a:latin typeface="Calibri" panose="020F0502020204030204" pitchFamily="34" charset="0"/>
              </a:rPr>
              <a:pPr/>
              <a:t>18</a:t>
            </a:fld>
            <a:endParaRPr lang="en-US" altLang="en-US" sz="1200">
              <a:latin typeface="Calibri" panose="020F0502020204030204" pitchFamily="34" charset="0"/>
            </a:endParaRPr>
          </a:p>
        </p:txBody>
      </p:sp>
    </p:spTree>
    <p:extLst>
      <p:ext uri="{BB962C8B-B14F-4D97-AF65-F5344CB8AC3E}">
        <p14:creationId xmlns:p14="http://schemas.microsoft.com/office/powerpoint/2010/main" val="3914104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AEC73EEE-AFC7-404C-BAC0-B627F26A60A0}"/>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A2235EBB-2011-43DD-B749-79852CE177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a:t>The </a:t>
            </a:r>
            <a:r>
              <a:rPr lang="en-AU" altLang="en-US" b="1"/>
              <a:t>geophysical survey</a:t>
            </a:r>
            <a:r>
              <a:rPr lang="en-AU" altLang="en-US"/>
              <a:t> would be conducted by a specialist geophysicist. Resistivity profiles would be carried out along the respective dam centre-lines, and will include traverses along a dam cross section as well as along the proposed spillway chute. The prime aim of these geophysical surveys would be to obtain a first impression of the geological profile, and to identify anomalies that would be targeted by subsequent rotary core drilling.</a:t>
            </a:r>
            <a:endParaRPr lang="en-GB" altLang="en-US"/>
          </a:p>
          <a:p>
            <a:r>
              <a:rPr lang="en-AU" altLang="en-US" b="1"/>
              <a:t>Rotary core drilling</a:t>
            </a:r>
            <a:r>
              <a:rPr lang="en-AU" altLang="en-US"/>
              <a:t> will aim to investigate the anomalies identified by the geophysics, as well as confirming the general geological profile and the founding conditions. The boreholes will further obtain samples for subsequent geotechnical testing, as well as provide opportunity for in situ geotechnical testing. Some specific structures (e.g. the intake tower) will also be targeted by drilling to confirm the founding conditions. Note that more detailed information on quantities is available as it has been included in the bill of quantities for costing purposes.</a:t>
            </a:r>
            <a:endParaRPr lang="en-GB" altLang="en-US"/>
          </a:p>
          <a:p>
            <a:r>
              <a:rPr lang="en-AU" altLang="en-US" b="1"/>
              <a:t>Test pits</a:t>
            </a:r>
            <a:r>
              <a:rPr lang="en-AU" altLang="en-US"/>
              <a:t> will be carried out on the dam embankment footprint, including the spillway chute, as well as in the reservoir area. The main aim of the test pits is to allow detailed observation and logging of the soil profile as well as an opportunity for the collection of samples for laboratory testing.</a:t>
            </a:r>
            <a:endParaRPr lang="en-GB" altLang="en-US"/>
          </a:p>
          <a:p>
            <a:r>
              <a:rPr lang="en-AU" altLang="en-US"/>
              <a:t>Selected representative samples will be submitted to SANAS-accredited laboratories for </a:t>
            </a:r>
            <a:r>
              <a:rPr lang="en-AU" altLang="en-US" b="1"/>
              <a:t>geotechnical testing</a:t>
            </a:r>
            <a:r>
              <a:rPr lang="en-AU" altLang="en-US"/>
              <a:t>. Both soil and rock core samples will be tested to determine their geotechnical parameters. </a:t>
            </a:r>
            <a:endParaRPr lang="en-GB" altLang="en-US"/>
          </a:p>
          <a:p>
            <a:r>
              <a:rPr lang="en-AU" altLang="en-US"/>
              <a:t>The data gathered from the field work, including the laboratory testing, will be interpreted and analysed. This information will be presented in the </a:t>
            </a:r>
            <a:r>
              <a:rPr lang="en-AU" altLang="en-US" b="1"/>
              <a:t>Geotechnical Report</a:t>
            </a:r>
            <a:r>
              <a:rPr lang="en-AU" altLang="en-US"/>
              <a:t>. </a:t>
            </a:r>
            <a:endParaRPr lang="en-GB" altLang="en-US"/>
          </a:p>
          <a:p>
            <a:endParaRPr lang="en-GB" altLang="en-US"/>
          </a:p>
        </p:txBody>
      </p:sp>
      <p:sp>
        <p:nvSpPr>
          <p:cNvPr id="25604" name="Slide Number Placeholder 3">
            <a:extLst>
              <a:ext uri="{FF2B5EF4-FFF2-40B4-BE49-F238E27FC236}">
                <a16:creationId xmlns:a16="http://schemas.microsoft.com/office/drawing/2014/main" id="{0AD1DA92-88C1-4C7D-9D8D-F6C2FEFE8AA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C19152D-6946-4D0B-A05A-4AFD696509BF}" type="slidenum">
              <a:rPr lang="en-US" altLang="en-US" sz="1200" smtClean="0">
                <a:latin typeface="Calibri" panose="020F0502020204030204" pitchFamily="34" charset="0"/>
              </a:rPr>
              <a:pPr/>
              <a:t>19</a:t>
            </a:fld>
            <a:endParaRPr lang="en-US" altLang="en-US" sz="1200">
              <a:latin typeface="Calibri" panose="020F0502020204030204" pitchFamily="34" charset="0"/>
            </a:endParaRPr>
          </a:p>
        </p:txBody>
      </p:sp>
    </p:spTree>
    <p:extLst>
      <p:ext uri="{BB962C8B-B14F-4D97-AF65-F5344CB8AC3E}">
        <p14:creationId xmlns:p14="http://schemas.microsoft.com/office/powerpoint/2010/main" val="15265326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571700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Figure ‎4.1 shows the reductions in flow releases at the Elandsdrift Weir (about 18 million m3) between 1 July and 5 October 2017 compared to the same period from 2016. This highlights the effectiveness of using the model to optimise operations of the OFS Transfer Scheme, and emphasises the need for the effective use of the model going forward.</a:t>
            </a:r>
            <a:endParaRPr lang="en-GB" altLang="en-US"/>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E563F11-46D7-486A-ADC1-DD44BD7D7F65}" type="slidenum">
              <a:rPr lang="en-US" altLang="en-US" sz="1200" smtClean="0">
                <a:latin typeface="Calibri" panose="020F0502020204030204" pitchFamily="34" charset="0"/>
              </a:rPr>
              <a:pPr/>
              <a:t>25</a:t>
            </a:fld>
            <a:endParaRPr lang="en-US" altLang="en-US" sz="1200">
              <a:latin typeface="Calibri" panose="020F0502020204030204" pitchFamily="34" charset="0"/>
            </a:endParaRPr>
          </a:p>
        </p:txBody>
      </p:sp>
    </p:spTree>
    <p:extLst>
      <p:ext uri="{BB962C8B-B14F-4D97-AF65-F5344CB8AC3E}">
        <p14:creationId xmlns:p14="http://schemas.microsoft.com/office/powerpoint/2010/main" val="2944824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223052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buFont typeface="Arial" panose="020B0604020202020204" pitchFamily="34" charset="0"/>
              <a:buNone/>
              <a:defRPr/>
            </a:pPr>
            <a:r>
              <a:rPr lang="en-US" dirty="0"/>
              <a:t>In the Lower Sundays, the RPF farms are:</a:t>
            </a:r>
          </a:p>
          <a:p>
            <a:pPr marL="285750" indent="-285750">
              <a:buFont typeface="Arial" panose="020B0604020202020204" pitchFamily="34" charset="0"/>
              <a:buChar char="•"/>
              <a:defRPr/>
            </a:pPr>
            <a:r>
              <a:rPr lang="en-US" dirty="0"/>
              <a:t>Located on suitable land for agriculture.</a:t>
            </a:r>
          </a:p>
          <a:p>
            <a:pPr marL="285750" indent="-285750">
              <a:buFont typeface="Arial" panose="020B0604020202020204" pitchFamily="34" charset="0"/>
              <a:buChar char="•"/>
              <a:defRPr/>
            </a:pPr>
            <a:r>
              <a:rPr lang="en-US" dirty="0"/>
              <a:t>Nested in an already-thriving agricultural area, and typical citrus crops grown in the area are economically feasible.</a:t>
            </a:r>
          </a:p>
          <a:p>
            <a:pPr marL="285750" indent="-285750">
              <a:buFont typeface="Arial" panose="020B0604020202020204" pitchFamily="34" charset="0"/>
              <a:buChar char="•"/>
              <a:defRPr/>
            </a:pPr>
            <a:r>
              <a:rPr lang="en-US" dirty="0"/>
              <a:t>Can be integrated into existing functional bulk water supply infrastructure and management institutions. </a:t>
            </a:r>
          </a:p>
          <a:p>
            <a:pPr marL="285750" indent="-285750">
              <a:buFont typeface="Arial" panose="020B0604020202020204" pitchFamily="34" charset="0"/>
              <a:buChar char="•"/>
              <a:defRPr/>
            </a:pPr>
            <a:r>
              <a:rPr lang="en-US" dirty="0"/>
              <a:t>Joint-venture approach provides continuous support and guidance for HDIs.</a:t>
            </a:r>
          </a:p>
          <a:p>
            <a:pPr>
              <a:defRPr/>
            </a:pPr>
            <a:endParaRPr lang="en-GB" dirty="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02827E1-6110-4D77-9A66-92AB28390DB1}" type="slidenum">
              <a:rPr lang="en-US" altLang="en-US" sz="1200" smtClean="0">
                <a:latin typeface="Calibri" panose="020F0502020204030204" pitchFamily="34" charset="0"/>
              </a:rPr>
              <a:pPr/>
              <a:t>28</a:t>
            </a:fld>
            <a:endParaRPr lang="en-US" altLang="en-US" sz="1200">
              <a:latin typeface="Calibri" panose="020F0502020204030204" pitchFamily="34" charset="0"/>
            </a:endParaRPr>
          </a:p>
        </p:txBody>
      </p:sp>
    </p:spTree>
    <p:extLst>
      <p:ext uri="{BB962C8B-B14F-4D97-AF65-F5344CB8AC3E}">
        <p14:creationId xmlns:p14="http://schemas.microsoft.com/office/powerpoint/2010/main" val="2937315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00100" lvl="1" indent="-342900">
              <a:buFont typeface="Courier New" panose="02070309020205020404" pitchFamily="49" charset="0"/>
              <a:buChar char="o"/>
            </a:pPr>
            <a:r>
              <a:rPr lang="en-US" altLang="en-US"/>
              <a:t>The total growth in water requirements for the small towns is estimated at 7 million m</a:t>
            </a:r>
            <a:r>
              <a:rPr lang="en-US" altLang="en-US" baseline="30000"/>
              <a:t>3</a:t>
            </a:r>
            <a:r>
              <a:rPr lang="en-US" altLang="en-US"/>
              <a:t> between 2014 and 2040, which equates to an additional requirement of 0.27 million m</a:t>
            </a:r>
            <a:r>
              <a:rPr lang="en-US" altLang="en-US" baseline="30000"/>
              <a:t>3</a:t>
            </a:r>
            <a:r>
              <a:rPr lang="en-US" altLang="en-US"/>
              <a:t> each year from 2014 to 2040.</a:t>
            </a:r>
          </a:p>
          <a:p>
            <a:pPr marL="800100" lvl="1" indent="-342900">
              <a:buFont typeface="Courier New" panose="02070309020205020404" pitchFamily="49" charset="0"/>
              <a:buChar char="o"/>
            </a:pPr>
            <a:r>
              <a:rPr lang="en-US" altLang="en-US"/>
              <a:t>It is recommended that these small towns implement effective WC/WDM measures in order to improve municipal water use efficiency, as recommended in the relevant updated All Towns Strategies.</a:t>
            </a:r>
          </a:p>
          <a:p>
            <a:endParaRPr lang="en-GB" altLang="en-US"/>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3D01F37-AC9B-4FD9-8049-3B51FE4EFB02}" type="slidenum">
              <a:rPr lang="en-US" altLang="en-US" sz="1200" smtClean="0">
                <a:latin typeface="Calibri" panose="020F0502020204030204" pitchFamily="34" charset="0"/>
              </a:rPr>
              <a:pPr/>
              <a:t>30</a:t>
            </a:fld>
            <a:endParaRPr lang="en-US" altLang="en-US" sz="1200">
              <a:latin typeface="Calibri" panose="020F0502020204030204" pitchFamily="34" charset="0"/>
            </a:endParaRPr>
          </a:p>
        </p:txBody>
      </p:sp>
    </p:spTree>
    <p:extLst>
      <p:ext uri="{BB962C8B-B14F-4D97-AF65-F5344CB8AC3E}">
        <p14:creationId xmlns:p14="http://schemas.microsoft.com/office/powerpoint/2010/main" val="1743211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7B702C77-2636-4F27-8E50-CB174F0C9C9B}" type="slidenum">
              <a:rPr lang="en-GB" altLang="en-US" smtClean="0"/>
              <a:pPr eaLnBrk="1" hangingPunct="1">
                <a:spcBef>
                  <a:spcPct val="0"/>
                </a:spcBef>
              </a:pPr>
              <a:t>34</a:t>
            </a:fld>
            <a:endParaRPr lang="en-GB" altLang="en-US"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itchFamily="34" charset="-128"/>
            </a:endParaRPr>
          </a:p>
        </p:txBody>
      </p:sp>
    </p:spTree>
    <p:extLst>
      <p:ext uri="{BB962C8B-B14F-4D97-AF65-F5344CB8AC3E}">
        <p14:creationId xmlns:p14="http://schemas.microsoft.com/office/powerpoint/2010/main" val="14122849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7B702C77-2636-4F27-8E50-CB174F0C9C9B}" type="slidenum">
              <a:rPr lang="en-GB" altLang="en-US" smtClean="0"/>
              <a:pPr eaLnBrk="1" hangingPunct="1">
                <a:spcBef>
                  <a:spcPct val="0"/>
                </a:spcBef>
              </a:pPr>
              <a:t>35</a:t>
            </a:fld>
            <a:endParaRPr lang="en-GB" altLang="en-US"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itchFamily="34" charset="-128"/>
            </a:endParaRPr>
          </a:p>
        </p:txBody>
      </p:sp>
    </p:spTree>
    <p:extLst>
      <p:ext uri="{BB962C8B-B14F-4D97-AF65-F5344CB8AC3E}">
        <p14:creationId xmlns:p14="http://schemas.microsoft.com/office/powerpoint/2010/main" val="21822936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727645C6-EF7E-4F01-9791-60084DBF441F}"/>
              </a:ext>
            </a:extLst>
          </p:cNvPr>
          <p:cNvSpPr>
            <a:spLocks noGrp="1" noRot="1" noChangeAspect="1" noChangeArrowheads="1" noTextEdit="1"/>
          </p:cNvSpPr>
          <p:nvPr>
            <p:ph type="sldImg"/>
          </p:nvPr>
        </p:nvSpPr>
        <p:spPr>
          <a:ln/>
        </p:spPr>
      </p:sp>
      <p:sp>
        <p:nvSpPr>
          <p:cNvPr id="35843" name="Notes Placeholder 2">
            <a:extLst>
              <a:ext uri="{FF2B5EF4-FFF2-40B4-BE49-F238E27FC236}">
                <a16:creationId xmlns:a16="http://schemas.microsoft.com/office/drawing/2014/main" id="{A48C19AA-9A43-4773-909A-88A453EA007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spcAft>
                <a:spcPts val="500"/>
              </a:spcAft>
              <a:buFontTx/>
              <a:buChar char="•"/>
            </a:pPr>
            <a:endParaRPr lang="en-US" altLang="en-US" sz="1800"/>
          </a:p>
        </p:txBody>
      </p:sp>
      <p:sp>
        <p:nvSpPr>
          <p:cNvPr id="35844" name="Slide Number Placeholder 3">
            <a:extLst>
              <a:ext uri="{FF2B5EF4-FFF2-40B4-BE49-F238E27FC236}">
                <a16:creationId xmlns:a16="http://schemas.microsoft.com/office/drawing/2014/main" id="{A45E3F15-A2FD-4B98-BA73-7AB8CF52BEC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90CFDC7-ACA1-420A-9BD9-C53715C27EF1}" type="slidenum">
              <a:rPr lang="en-US" altLang="en-US" sz="1200" smtClean="0">
                <a:latin typeface="Calibri" panose="020F0502020204030204" pitchFamily="34" charset="0"/>
              </a:rPr>
              <a:pPr/>
              <a:t>36</a:t>
            </a:fld>
            <a:endParaRPr lang="en-US" altLang="en-US" sz="1200">
              <a:latin typeface="Calibri" panose="020F0502020204030204" pitchFamily="34" charset="0"/>
            </a:endParaRPr>
          </a:p>
        </p:txBody>
      </p:sp>
    </p:spTree>
    <p:extLst>
      <p:ext uri="{BB962C8B-B14F-4D97-AF65-F5344CB8AC3E}">
        <p14:creationId xmlns:p14="http://schemas.microsoft.com/office/powerpoint/2010/main" val="35134680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DA2BB808-1BFA-4696-A889-95E4654AE164}"/>
              </a:ext>
            </a:extLst>
          </p:cNvPr>
          <p:cNvSpPr>
            <a:spLocks noGrp="1" noRot="1" noChangeAspect="1" noChangeArrowheads="1" noTextEdit="1"/>
          </p:cNvSpPr>
          <p:nvPr>
            <p:ph type="sldImg"/>
          </p:nvPr>
        </p:nvSpPr>
        <p:spPr>
          <a:ln/>
        </p:spPr>
      </p:sp>
      <p:sp>
        <p:nvSpPr>
          <p:cNvPr id="46083" name="Notes Placeholder 2">
            <a:extLst>
              <a:ext uri="{FF2B5EF4-FFF2-40B4-BE49-F238E27FC236}">
                <a16:creationId xmlns:a16="http://schemas.microsoft.com/office/drawing/2014/main" id="{83B2C6D4-2883-4F14-AF47-952AA0C5778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spcAft>
                <a:spcPts val="500"/>
              </a:spcAft>
              <a:buFontTx/>
              <a:buChar char="•"/>
            </a:pPr>
            <a:endParaRPr lang="en-US" altLang="en-US" sz="1800"/>
          </a:p>
        </p:txBody>
      </p:sp>
      <p:sp>
        <p:nvSpPr>
          <p:cNvPr id="46084" name="Slide Number Placeholder 3">
            <a:extLst>
              <a:ext uri="{FF2B5EF4-FFF2-40B4-BE49-F238E27FC236}">
                <a16:creationId xmlns:a16="http://schemas.microsoft.com/office/drawing/2014/main" id="{62EEDBEB-CE99-493F-A472-DBA062EFD73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281050B-388C-48A6-80AE-7C9A9E60D612}" type="slidenum">
              <a:rPr lang="en-US" altLang="en-US" sz="1200" smtClean="0">
                <a:latin typeface="Calibri" panose="020F0502020204030204" pitchFamily="34" charset="0"/>
              </a:rPr>
              <a:pPr/>
              <a:t>37</a:t>
            </a:fld>
            <a:endParaRPr lang="en-US" altLang="en-US" sz="1200">
              <a:latin typeface="Calibri" panose="020F0502020204030204" pitchFamily="34" charset="0"/>
            </a:endParaRPr>
          </a:p>
        </p:txBody>
      </p:sp>
    </p:spTree>
    <p:extLst>
      <p:ext uri="{BB962C8B-B14F-4D97-AF65-F5344CB8AC3E}">
        <p14:creationId xmlns:p14="http://schemas.microsoft.com/office/powerpoint/2010/main" val="3632118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228123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0D2CEA3E-F4BF-4B95-A3C1-97569F77AE75}"/>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06C02908-9356-4162-B4B1-6246B02C526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spcAft>
                <a:spcPts val="500"/>
              </a:spcAft>
              <a:buFontTx/>
              <a:buChar char="•"/>
            </a:pPr>
            <a:r>
              <a:rPr lang="en-US" altLang="en-US" sz="1800"/>
              <a:t>Options in the vicinity of Scheepersvlakte Dam as follows: </a:t>
            </a:r>
          </a:p>
          <a:p>
            <a:pPr marL="1257300" lvl="1" indent="-285750">
              <a:spcAft>
                <a:spcPts val="500"/>
              </a:spcAft>
              <a:buFontTx/>
              <a:buChar char="•"/>
            </a:pPr>
            <a:r>
              <a:rPr lang="en-US" altLang="en-US" sz="1800"/>
              <a:t>Measures to reduce the risk of a failure of the 1400 mm pipeline from Scheepersvlakte to Nooitgedagt, which would be required together with each of the ‘Scheepersvlakte Dam’ options below.</a:t>
            </a:r>
          </a:p>
          <a:p>
            <a:pPr marL="1257300" lvl="1" indent="-285750">
              <a:spcAft>
                <a:spcPts val="500"/>
              </a:spcAft>
              <a:buFontTx/>
              <a:buChar char="•"/>
            </a:pPr>
            <a:r>
              <a:rPr lang="en-US" altLang="en-US" sz="1800"/>
              <a:t>Raising of Scheepersvlakte Dam.</a:t>
            </a:r>
          </a:p>
          <a:p>
            <a:pPr marL="1257300" lvl="1" indent="-285750">
              <a:spcAft>
                <a:spcPts val="500"/>
              </a:spcAft>
              <a:buFontTx/>
              <a:buChar char="•"/>
            </a:pPr>
            <a:r>
              <a:rPr lang="en-US" altLang="en-US" sz="1800"/>
              <a:t>Upper Scheepersvlakte Dam, which would be sited upstream of the existing Scheepersvlakte Dam, and would impact on the planned Scheepersvlakte Farms private irrigation development.</a:t>
            </a:r>
          </a:p>
          <a:p>
            <a:pPr marL="1257300" lvl="1" indent="-285750">
              <a:spcAft>
                <a:spcPts val="500"/>
              </a:spcAft>
              <a:buFontTx/>
              <a:buChar char="•"/>
            </a:pPr>
            <a:r>
              <a:rPr lang="en-US" altLang="en-US" sz="1800"/>
              <a:t>Lower Coerney Dam, which would be shared with the Scheepersvlakte Farms private irrigation development.</a:t>
            </a:r>
          </a:p>
          <a:p>
            <a:pPr marL="1257300" lvl="1" indent="-285750">
              <a:spcAft>
                <a:spcPts val="500"/>
              </a:spcAft>
              <a:buFontTx/>
              <a:buChar char="•"/>
            </a:pPr>
            <a:r>
              <a:rPr lang="en-US" altLang="en-US" sz="1800"/>
              <a:t>Upper Coerney Dam.</a:t>
            </a:r>
          </a:p>
          <a:p>
            <a:pPr marL="285750" indent="-285750">
              <a:spcAft>
                <a:spcPts val="500"/>
              </a:spcAft>
              <a:buFontTx/>
              <a:buChar char="•"/>
            </a:pPr>
            <a:r>
              <a:rPr lang="en-US" altLang="en-US" sz="1800"/>
              <a:t>Alternative sites for a balancing dam on the right bank near the Nooitgedagt WTW.</a:t>
            </a:r>
          </a:p>
        </p:txBody>
      </p:sp>
      <p:sp>
        <p:nvSpPr>
          <p:cNvPr id="19460" name="Slide Number Placeholder 3">
            <a:extLst>
              <a:ext uri="{FF2B5EF4-FFF2-40B4-BE49-F238E27FC236}">
                <a16:creationId xmlns:a16="http://schemas.microsoft.com/office/drawing/2014/main" id="{6558B473-E6EE-4007-B4CE-97D44EF99F4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014EA4C-3E56-44D0-AFEB-713004E63977}" type="slidenum">
              <a:rPr lang="en-US" altLang="en-US" sz="1200" smtClean="0">
                <a:latin typeface="Calibri" panose="020F0502020204030204" pitchFamily="34" charset="0"/>
              </a:rPr>
              <a:pPr/>
              <a:t>6</a:t>
            </a:fld>
            <a:endParaRPr lang="en-US" altLang="en-US" sz="1200">
              <a:latin typeface="Calibri" panose="020F0502020204030204" pitchFamily="34" charset="0"/>
            </a:endParaRPr>
          </a:p>
        </p:txBody>
      </p:sp>
    </p:spTree>
    <p:extLst>
      <p:ext uri="{BB962C8B-B14F-4D97-AF65-F5344CB8AC3E}">
        <p14:creationId xmlns:p14="http://schemas.microsoft.com/office/powerpoint/2010/main" val="1357002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a:t>21 days - This is based on the risk of failure of the old canal systems, as highlighted by the recent failure of a 100 m long section of the main canal on 17 May 2017, as well as the age of the Korhaansdrift Weir structure. </a:t>
            </a:r>
            <a:endParaRPr lang="en-GB" altLang="en-US"/>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868EFDB-8738-4D1A-8746-6795F275B005}" type="slidenum">
              <a:rPr lang="en-US" altLang="en-US" sz="1200" smtClean="0">
                <a:latin typeface="Calibri" panose="020F0502020204030204" pitchFamily="34" charset="0"/>
              </a:rPr>
              <a:pPr/>
              <a:t>7</a:t>
            </a:fld>
            <a:endParaRPr lang="en-US" altLang="en-US" sz="1200">
              <a:latin typeface="Calibri" panose="020F0502020204030204" pitchFamily="34" charset="0"/>
            </a:endParaRPr>
          </a:p>
        </p:txBody>
      </p:sp>
    </p:spTree>
    <p:extLst>
      <p:ext uri="{BB962C8B-B14F-4D97-AF65-F5344CB8AC3E}">
        <p14:creationId xmlns:p14="http://schemas.microsoft.com/office/powerpoint/2010/main" val="1459401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CF49A2CF-7240-4559-AA29-1E5FCD0C48D1}"/>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1D87FF12-BFCE-41F5-8CD8-9627865490B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spcAft>
                <a:spcPts val="500"/>
              </a:spcAft>
              <a:buFontTx/>
              <a:buChar char="•"/>
            </a:pPr>
            <a:r>
              <a:rPr lang="en-GB" altLang="en-US"/>
              <a:t>Based on the cost comparison and other considerations, the two Nooitgedagt dam sites should not be evaluated further, because of their significantly higher cost and other disadvantages. These sites would however have a strategic advantage when compared with the Upper Scheepersvlakte and Coerney dam sites. The risk of failure of these options can be mitigated by providing an additional siphon through the Sundays River , as well as managing the process for quick pipe replacements should it be required. </a:t>
            </a:r>
          </a:p>
          <a:p>
            <a:pPr marL="285750" indent="-285750">
              <a:spcAft>
                <a:spcPts val="500"/>
              </a:spcAft>
              <a:buFontTx/>
              <a:buChar char="•"/>
            </a:pPr>
            <a:endParaRPr lang="en-US" altLang="en-US" sz="1800"/>
          </a:p>
        </p:txBody>
      </p:sp>
      <p:sp>
        <p:nvSpPr>
          <p:cNvPr id="21508" name="Slide Number Placeholder 3">
            <a:extLst>
              <a:ext uri="{FF2B5EF4-FFF2-40B4-BE49-F238E27FC236}">
                <a16:creationId xmlns:a16="http://schemas.microsoft.com/office/drawing/2014/main" id="{A07E4FAB-E306-425A-A9C4-8429FCD45E7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86E5B30-675B-404F-AE2D-FB15FD33E6B4}" type="slidenum">
              <a:rPr lang="en-US" altLang="en-US" sz="1200" smtClean="0">
                <a:latin typeface="Calibri" panose="020F0502020204030204" pitchFamily="34" charset="0"/>
              </a:rPr>
              <a:pPr/>
              <a:t>8</a:t>
            </a:fld>
            <a:endParaRPr lang="en-US" altLang="en-US" sz="1200">
              <a:latin typeface="Calibri" panose="020F0502020204030204" pitchFamily="34" charset="0"/>
            </a:endParaRPr>
          </a:p>
        </p:txBody>
      </p:sp>
    </p:spTree>
    <p:extLst>
      <p:ext uri="{BB962C8B-B14F-4D97-AF65-F5344CB8AC3E}">
        <p14:creationId xmlns:p14="http://schemas.microsoft.com/office/powerpoint/2010/main" val="309750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CF49A2CF-7240-4559-AA29-1E5FCD0C48D1}"/>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1D87FF12-BFCE-41F5-8CD8-9627865490B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spcAft>
                <a:spcPts val="500"/>
              </a:spcAft>
              <a:buFontTx/>
              <a:buChar char="•"/>
            </a:pPr>
            <a:r>
              <a:rPr lang="en-GB" altLang="en-US"/>
              <a:t>Based on the cost comparison and other considerations, the two Nooitgedagt dam sites should not be evaluated further, because of their significantly higher cost and other disadvantages. These sites would however have a strategic advantage when compared with the Upper Scheepersvlakte and Coerney dam sites. The risk of failure of these options can be mitigated by providing an additional siphon through the Sundays River , as well as managing the process for quick pipe replacements should it be required. </a:t>
            </a:r>
          </a:p>
          <a:p>
            <a:pPr marL="285750" indent="-285750">
              <a:spcAft>
                <a:spcPts val="500"/>
              </a:spcAft>
              <a:buFontTx/>
              <a:buChar char="•"/>
            </a:pPr>
            <a:endParaRPr lang="en-US" altLang="en-US" sz="1800"/>
          </a:p>
        </p:txBody>
      </p:sp>
      <p:sp>
        <p:nvSpPr>
          <p:cNvPr id="21508" name="Slide Number Placeholder 3">
            <a:extLst>
              <a:ext uri="{FF2B5EF4-FFF2-40B4-BE49-F238E27FC236}">
                <a16:creationId xmlns:a16="http://schemas.microsoft.com/office/drawing/2014/main" id="{A07E4FAB-E306-425A-A9C4-8429FCD45E7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86E5B30-675B-404F-AE2D-FB15FD33E6B4}" type="slidenum">
              <a:rPr lang="en-US" altLang="en-US" sz="1200" smtClean="0">
                <a:latin typeface="Calibri" panose="020F0502020204030204" pitchFamily="34" charset="0"/>
              </a:rPr>
              <a:pPr/>
              <a:t>9</a:t>
            </a:fld>
            <a:endParaRPr lang="en-US" altLang="en-US" sz="1200">
              <a:latin typeface="Calibri" panose="020F0502020204030204" pitchFamily="34" charset="0"/>
            </a:endParaRPr>
          </a:p>
        </p:txBody>
      </p:sp>
    </p:spTree>
    <p:extLst>
      <p:ext uri="{BB962C8B-B14F-4D97-AF65-F5344CB8AC3E}">
        <p14:creationId xmlns:p14="http://schemas.microsoft.com/office/powerpoint/2010/main" val="1981648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4727B443-1A42-43FE-BEA1-6A51490CFE31}"/>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256E9041-709E-4805-81C6-985B29B7ACB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spcAft>
                <a:spcPts val="500"/>
              </a:spcAft>
              <a:buFontTx/>
              <a:buChar char="•"/>
            </a:pPr>
            <a:endParaRPr lang="en-US" altLang="en-US" sz="1800"/>
          </a:p>
        </p:txBody>
      </p:sp>
      <p:sp>
        <p:nvSpPr>
          <p:cNvPr id="23556" name="Slide Number Placeholder 3">
            <a:extLst>
              <a:ext uri="{FF2B5EF4-FFF2-40B4-BE49-F238E27FC236}">
                <a16:creationId xmlns:a16="http://schemas.microsoft.com/office/drawing/2014/main" id="{0E64EA8C-3CDB-4A2F-A2FA-279BF37AB91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63AFC8D-EF58-40D2-9B0D-1280059DBEC1}" type="slidenum">
              <a:rPr lang="en-US" altLang="en-US" sz="1200" smtClean="0">
                <a:latin typeface="Calibri" panose="020F0502020204030204" pitchFamily="34" charset="0"/>
              </a:rPr>
              <a:pPr/>
              <a:t>10</a:t>
            </a:fld>
            <a:endParaRPr lang="en-US" altLang="en-US" sz="1200">
              <a:latin typeface="Calibri" panose="020F0502020204030204" pitchFamily="34" charset="0"/>
            </a:endParaRPr>
          </a:p>
        </p:txBody>
      </p:sp>
    </p:spTree>
    <p:extLst>
      <p:ext uri="{BB962C8B-B14F-4D97-AF65-F5344CB8AC3E}">
        <p14:creationId xmlns:p14="http://schemas.microsoft.com/office/powerpoint/2010/main" val="225156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BE8BC3B9-5248-4893-8472-645DCEA303CD}"/>
              </a:ext>
            </a:extLst>
          </p:cNvPr>
          <p:cNvSpPr>
            <a:spLocks noGrp="1" noRot="1" noChangeAspect="1" noChangeArrowheads="1" noTextEdit="1"/>
          </p:cNvSpPr>
          <p:nvPr>
            <p:ph type="sldImg"/>
          </p:nvPr>
        </p:nvSpPr>
        <p:spPr>
          <a:ln/>
        </p:spPr>
      </p:sp>
      <p:sp>
        <p:nvSpPr>
          <p:cNvPr id="29699" name="Notes Placeholder 2">
            <a:extLst>
              <a:ext uri="{FF2B5EF4-FFF2-40B4-BE49-F238E27FC236}">
                <a16:creationId xmlns:a16="http://schemas.microsoft.com/office/drawing/2014/main" id="{A7A05A38-AD8C-469A-BCAD-8121CA500B3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spcAft>
                <a:spcPts val="500"/>
              </a:spcAft>
              <a:buFontTx/>
              <a:buChar char="•"/>
            </a:pPr>
            <a:endParaRPr lang="en-US" altLang="en-US" sz="1800"/>
          </a:p>
        </p:txBody>
      </p:sp>
      <p:sp>
        <p:nvSpPr>
          <p:cNvPr id="29700" name="Slide Number Placeholder 3">
            <a:extLst>
              <a:ext uri="{FF2B5EF4-FFF2-40B4-BE49-F238E27FC236}">
                <a16:creationId xmlns:a16="http://schemas.microsoft.com/office/drawing/2014/main" id="{8DAE7E0B-D6B6-4C3A-9951-13EF5A78A9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4CEFB7A-0BAB-408C-9321-6D0FB7D74095}" type="slidenum">
              <a:rPr lang="en-US" altLang="en-US" sz="1200" smtClean="0">
                <a:latin typeface="Calibri" panose="020F0502020204030204" pitchFamily="34" charset="0"/>
              </a:rPr>
              <a:pPr/>
              <a:t>11</a:t>
            </a:fld>
            <a:endParaRPr lang="en-US" altLang="en-US" sz="1200">
              <a:latin typeface="Calibri" panose="020F0502020204030204" pitchFamily="34" charset="0"/>
            </a:endParaRPr>
          </a:p>
        </p:txBody>
      </p:sp>
    </p:spTree>
    <p:extLst>
      <p:ext uri="{BB962C8B-B14F-4D97-AF65-F5344CB8AC3E}">
        <p14:creationId xmlns:p14="http://schemas.microsoft.com/office/powerpoint/2010/main" val="661336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pPr>
              <a:defRPr/>
            </a:pPr>
            <a:fld id="{2C9C47BB-3EB4-48E5-8F61-53797A5A33C7}" type="datetimeFigureOut">
              <a:rPr lang="en-US"/>
              <a:pPr>
                <a:defRPr/>
              </a:pPr>
              <a:t>5/11/2018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pPr>
              <a:defRPr/>
            </a:pPr>
            <a:fld id="{E50B7A6D-469F-4C21-8EE6-F6D90F2EEBC7}" type="slidenum">
              <a:rPr lang="en-US"/>
              <a:pPr>
                <a:defRPr/>
              </a:pPr>
              <a:t>‹#›</a:t>
            </a:fld>
            <a:endParaRPr lang="en-US" dirty="0"/>
          </a:p>
        </p:txBody>
      </p:sp>
    </p:spTree>
    <p:extLst>
      <p:ext uri="{BB962C8B-B14F-4D97-AF65-F5344CB8AC3E}">
        <p14:creationId xmlns:p14="http://schemas.microsoft.com/office/powerpoint/2010/main" val="2045582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pPr>
              <a:defRPr/>
            </a:pPr>
            <a:fld id="{B77E0F00-01BC-4BA0-9835-0F59E32C8904}" type="datetimeFigureOut">
              <a:rPr lang="en-US"/>
              <a:pPr>
                <a:defRPr/>
              </a:pPr>
              <a:t>5/11/2018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pPr>
              <a:defRPr/>
            </a:pPr>
            <a:fld id="{14B41306-2FC9-416A-B1EF-A3DAA4D4B0BC}" type="slidenum">
              <a:rPr lang="en-US"/>
              <a:pPr>
                <a:defRPr/>
              </a:pPr>
              <a:t>‹#›</a:t>
            </a:fld>
            <a:endParaRPr lang="en-US" dirty="0"/>
          </a:p>
        </p:txBody>
      </p:sp>
    </p:spTree>
    <p:extLst>
      <p:ext uri="{BB962C8B-B14F-4D97-AF65-F5344CB8AC3E}">
        <p14:creationId xmlns:p14="http://schemas.microsoft.com/office/powerpoint/2010/main" val="3422051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pPr>
              <a:defRPr/>
            </a:pPr>
            <a:fld id="{DEF6E66D-FEC7-4397-A0AA-55FD090FA442}" type="datetimeFigureOut">
              <a:rPr lang="en-US"/>
              <a:pPr>
                <a:defRPr/>
              </a:pPr>
              <a:t>5/11/2018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pPr>
              <a:defRPr/>
            </a:pPr>
            <a:fld id="{B68AD919-4783-48C5-A16A-8296026F94E3}" type="slidenum">
              <a:rPr lang="en-US"/>
              <a:pPr>
                <a:defRPr/>
              </a:pPr>
              <a:t>‹#›</a:t>
            </a:fld>
            <a:endParaRPr lang="en-US" dirty="0"/>
          </a:p>
        </p:txBody>
      </p:sp>
    </p:spTree>
    <p:extLst>
      <p:ext uri="{BB962C8B-B14F-4D97-AF65-F5344CB8AC3E}">
        <p14:creationId xmlns:p14="http://schemas.microsoft.com/office/powerpoint/2010/main" val="2257625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pPr>
              <a:defRPr/>
            </a:pPr>
            <a:fld id="{3A4ED162-9B07-4FC4-97DE-1429F3345D54}" type="datetimeFigureOut">
              <a:rPr lang="en-US"/>
              <a:pPr>
                <a:defRPr/>
              </a:pPr>
              <a:t>5/11/2018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pPr>
              <a:defRPr/>
            </a:pPr>
            <a:fld id="{3589FE73-892B-4881-8B29-BE70B279A1C2}" type="slidenum">
              <a:rPr lang="en-US"/>
              <a:pPr>
                <a:defRPr/>
              </a:pPr>
              <a:t>‹#›</a:t>
            </a:fld>
            <a:endParaRPr lang="en-US" dirty="0"/>
          </a:p>
        </p:txBody>
      </p:sp>
    </p:spTree>
    <p:extLst>
      <p:ext uri="{BB962C8B-B14F-4D97-AF65-F5344CB8AC3E}">
        <p14:creationId xmlns:p14="http://schemas.microsoft.com/office/powerpoint/2010/main" val="2975647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pPr>
              <a:defRPr/>
            </a:pPr>
            <a:fld id="{ADBBBB64-E4C2-4407-B156-AA1AFA5B7057}" type="datetimeFigureOut">
              <a:rPr lang="en-US"/>
              <a:pPr>
                <a:defRPr/>
              </a:pPr>
              <a:t>5/11/2018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pPr>
              <a:defRPr/>
            </a:pPr>
            <a:fld id="{51803A1B-59C6-4974-8AE2-12EB1E011785}" type="slidenum">
              <a:rPr lang="en-US"/>
              <a:pPr>
                <a:defRPr/>
              </a:pPr>
              <a:t>‹#›</a:t>
            </a:fld>
            <a:endParaRPr lang="en-US" dirty="0"/>
          </a:p>
        </p:txBody>
      </p:sp>
    </p:spTree>
    <p:extLst>
      <p:ext uri="{BB962C8B-B14F-4D97-AF65-F5344CB8AC3E}">
        <p14:creationId xmlns:p14="http://schemas.microsoft.com/office/powerpoint/2010/main" val="2680215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pPr>
              <a:defRPr/>
            </a:pPr>
            <a:fld id="{6A0D5E3B-35DC-4CAD-95F9-6592E1EEB647}" type="datetimeFigureOut">
              <a:rPr lang="en-US"/>
              <a:pPr>
                <a:defRPr/>
              </a:pPr>
              <a:t>5/11/2018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pPr>
              <a:defRPr/>
            </a:pPr>
            <a:fld id="{DAAF2908-819B-4975-97E2-824560EB67A0}" type="slidenum">
              <a:rPr lang="en-US"/>
              <a:pPr>
                <a:defRPr/>
              </a:pPr>
              <a:t>‹#›</a:t>
            </a:fld>
            <a:endParaRPr lang="en-US" dirty="0"/>
          </a:p>
        </p:txBody>
      </p:sp>
    </p:spTree>
    <p:extLst>
      <p:ext uri="{BB962C8B-B14F-4D97-AF65-F5344CB8AC3E}">
        <p14:creationId xmlns:p14="http://schemas.microsoft.com/office/powerpoint/2010/main" val="3681602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pPr>
              <a:defRPr/>
            </a:pPr>
            <a:fld id="{5DA5201A-E256-439B-AC56-7AC1E02D515C}" type="datetimeFigureOut">
              <a:rPr lang="en-US"/>
              <a:pPr>
                <a:defRPr/>
              </a:pPr>
              <a:t>5/11/2018</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pPr>
              <a:defRPr/>
            </a:pPr>
            <a:fld id="{3C295356-CB9C-4622-8D7F-48FE3687E17A}" type="slidenum">
              <a:rPr lang="en-US"/>
              <a:pPr>
                <a:defRPr/>
              </a:pPr>
              <a:t>‹#›</a:t>
            </a:fld>
            <a:endParaRPr lang="en-US" dirty="0"/>
          </a:p>
        </p:txBody>
      </p:sp>
    </p:spTree>
    <p:extLst>
      <p:ext uri="{BB962C8B-B14F-4D97-AF65-F5344CB8AC3E}">
        <p14:creationId xmlns:p14="http://schemas.microsoft.com/office/powerpoint/2010/main" val="3910233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pPr>
              <a:defRPr/>
            </a:pPr>
            <a:fld id="{1DD1A0DA-2E92-45DC-A1D8-103B906CF93D}" type="datetimeFigureOut">
              <a:rPr lang="en-US"/>
              <a:pPr>
                <a:defRPr/>
              </a:pPr>
              <a:t>5/11/2018</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pPr>
              <a:defRPr/>
            </a:pPr>
            <a:fld id="{E1F72A57-84B1-41BA-9AD0-25693D28446A}" type="slidenum">
              <a:rPr lang="en-US"/>
              <a:pPr>
                <a:defRPr/>
              </a:pPr>
              <a:t>‹#›</a:t>
            </a:fld>
            <a:endParaRPr lang="en-US" dirty="0"/>
          </a:p>
        </p:txBody>
      </p:sp>
    </p:spTree>
    <p:extLst>
      <p:ext uri="{BB962C8B-B14F-4D97-AF65-F5344CB8AC3E}">
        <p14:creationId xmlns:p14="http://schemas.microsoft.com/office/powerpoint/2010/main" val="1942790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pPr>
              <a:defRPr/>
            </a:pPr>
            <a:fld id="{2A113990-8DC6-4C85-AD40-8049FC5E69ED}" type="datetimeFigureOut">
              <a:rPr lang="en-US"/>
              <a:pPr>
                <a:defRPr/>
              </a:pPr>
              <a:t>5/11/2018</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pPr>
              <a:defRPr/>
            </a:pPr>
            <a:fld id="{ED1D4D9E-378C-4C6A-8A01-990CEF9E36E7}" type="slidenum">
              <a:rPr lang="en-US"/>
              <a:pPr>
                <a:defRPr/>
              </a:pPr>
              <a:t>‹#›</a:t>
            </a:fld>
            <a:endParaRPr lang="en-US" dirty="0"/>
          </a:p>
        </p:txBody>
      </p:sp>
    </p:spTree>
    <p:extLst>
      <p:ext uri="{BB962C8B-B14F-4D97-AF65-F5344CB8AC3E}">
        <p14:creationId xmlns:p14="http://schemas.microsoft.com/office/powerpoint/2010/main" val="2891677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pPr>
              <a:defRPr/>
            </a:pPr>
            <a:fld id="{A1EEF231-C7FB-4FB5-9EDC-88365AFBB780}" type="datetimeFigureOut">
              <a:rPr lang="en-US"/>
              <a:pPr>
                <a:defRPr/>
              </a:pPr>
              <a:t>5/11/2018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pPr>
              <a:defRPr/>
            </a:pPr>
            <a:fld id="{D9336BBC-EB4C-40EC-BBB8-AFB9C73E9304}" type="slidenum">
              <a:rPr lang="en-US"/>
              <a:pPr>
                <a:defRPr/>
              </a:pPr>
              <a:t>‹#›</a:t>
            </a:fld>
            <a:endParaRPr lang="en-US" dirty="0"/>
          </a:p>
        </p:txBody>
      </p:sp>
    </p:spTree>
    <p:extLst>
      <p:ext uri="{BB962C8B-B14F-4D97-AF65-F5344CB8AC3E}">
        <p14:creationId xmlns:p14="http://schemas.microsoft.com/office/powerpoint/2010/main" val="3000273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pPr>
              <a:defRPr/>
            </a:pPr>
            <a:fld id="{D9668855-53DC-4079-8C4F-95894E173C94}" type="datetimeFigureOut">
              <a:rPr lang="en-US"/>
              <a:pPr>
                <a:defRPr/>
              </a:pPr>
              <a:t>5/11/2018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defRPr>
            </a:lvl1pPr>
          </a:lstStyle>
          <a:p>
            <a:pPr>
              <a:defRPr/>
            </a:pPr>
            <a:fld id="{0127DD1F-E328-492E-A7AE-C6A791F21B6E}" type="slidenum">
              <a:rPr lang="en-US"/>
              <a:pPr>
                <a:defRPr/>
              </a:pPr>
              <a:t>‹#›</a:t>
            </a:fld>
            <a:endParaRPr lang="en-US" dirty="0"/>
          </a:p>
        </p:txBody>
      </p:sp>
    </p:spTree>
    <p:extLst>
      <p:ext uri="{BB962C8B-B14F-4D97-AF65-F5344CB8AC3E}">
        <p14:creationId xmlns:p14="http://schemas.microsoft.com/office/powerpoint/2010/main" val="1109626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descr="DWS Slide Pages1.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p:cNvSpPr txBox="1">
            <a:spLocks noChangeArrowheads="1"/>
          </p:cNvSpPr>
          <p:nvPr/>
        </p:nvSpPr>
        <p:spPr bwMode="auto">
          <a:xfrm>
            <a:off x="1449388" y="2251075"/>
            <a:ext cx="508952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b="1" dirty="0">
                <a:solidFill>
                  <a:schemeClr val="bg1"/>
                </a:solidFill>
                <a:latin typeface="Gill Sans MT" pitchFamily="34" charset="0"/>
              </a:rPr>
              <a:t>PRESENTATION TITLE</a:t>
            </a:r>
          </a:p>
          <a:p>
            <a:pPr eaLnBrk="1" hangingPunct="1"/>
            <a:endParaRPr lang="en-US" altLang="en-US" sz="1800" dirty="0">
              <a:solidFill>
                <a:schemeClr val="bg1"/>
              </a:solidFill>
              <a:latin typeface="Gill Sans" pitchFamily="-84" charset="0"/>
            </a:endParaRPr>
          </a:p>
          <a:p>
            <a:pPr eaLnBrk="1" hangingPunct="1"/>
            <a:r>
              <a:rPr lang="en-US" altLang="en-US" sz="1800" dirty="0">
                <a:solidFill>
                  <a:schemeClr val="bg1"/>
                </a:solidFill>
                <a:latin typeface="Gill Sans Light" pitchFamily="-84" charset="0"/>
              </a:rPr>
              <a:t>Presented by:</a:t>
            </a:r>
          </a:p>
          <a:p>
            <a:pPr eaLnBrk="1" hangingPunct="1"/>
            <a:r>
              <a:rPr lang="en-US" altLang="en-US" sz="1800" dirty="0">
                <a:solidFill>
                  <a:schemeClr val="bg1"/>
                </a:solidFill>
                <a:latin typeface="Gill Sans Light" pitchFamily="-84" charset="0"/>
              </a:rPr>
              <a:t>Name Surname</a:t>
            </a:r>
          </a:p>
          <a:p>
            <a:pPr eaLnBrk="1" hangingPunct="1"/>
            <a:r>
              <a:rPr lang="en-US" altLang="en-US" sz="1800" dirty="0">
                <a:solidFill>
                  <a:schemeClr val="bg1"/>
                </a:solidFill>
                <a:latin typeface="Gill Sans Light" pitchFamily="-84" charset="0"/>
              </a:rPr>
              <a:t>Directorate</a:t>
            </a:r>
          </a:p>
          <a:p>
            <a:pPr eaLnBrk="1" hangingPunct="1"/>
            <a:endParaRPr lang="en-US" altLang="en-US" sz="1400" dirty="0">
              <a:solidFill>
                <a:schemeClr val="bg1"/>
              </a:solidFill>
              <a:latin typeface="Gill Sans Light" pitchFamily="-84" charset="0"/>
            </a:endParaRPr>
          </a:p>
          <a:p>
            <a:pPr eaLnBrk="1" hangingPunct="1"/>
            <a:r>
              <a:rPr lang="en-US" altLang="en-US" sz="1400" dirty="0">
                <a:solidFill>
                  <a:schemeClr val="bg1"/>
                </a:solidFill>
                <a:latin typeface="Gill Sans Light" pitchFamily="-84" charset="0"/>
              </a:rPr>
              <a:t>Date</a:t>
            </a:r>
          </a:p>
        </p:txBody>
      </p:sp>
      <p:pic>
        <p:nvPicPr>
          <p:cNvPr id="13315" name="Picture 1" descr="DWS Slide Cover3.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1" descr="DWS Slide Cover pic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512888"/>
            <a:ext cx="9180513" cy="503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p:cNvSpPr txBox="1">
            <a:spLocks noChangeArrowheads="1"/>
          </p:cNvSpPr>
          <p:nvPr/>
        </p:nvSpPr>
        <p:spPr bwMode="auto">
          <a:xfrm>
            <a:off x="1131888" y="2074863"/>
            <a:ext cx="7313612" cy="3724096"/>
          </a:xfrm>
          <a:prstGeom prst="rect">
            <a:avLst/>
          </a:prstGeom>
          <a:noFill/>
          <a:ln w="9525">
            <a:noFill/>
            <a:miter lim="800000"/>
            <a:headEnd/>
            <a:tailEnd/>
          </a:ln>
          <a:effectLst>
            <a:outerShdw blurRad="50800" dist="38100" dir="5400000" algn="t" rotWithShape="0">
              <a:prstClr val="black">
                <a:alpha val="40000"/>
              </a:prstClr>
            </a:outerShdw>
          </a:effectLst>
        </p:spPr>
        <p:txBody>
          <a:bodyPr>
            <a:spAutoFit/>
          </a:bodyPr>
          <a:lstStyle/>
          <a:p>
            <a:pPr>
              <a:defRPr/>
            </a:pPr>
            <a:r>
              <a:rPr lang="en-GB" sz="3200" b="1" dirty="0">
                <a:solidFill>
                  <a:schemeClr val="bg1"/>
                </a:solidFill>
                <a:effectLst>
                  <a:outerShdw blurRad="38100" dist="38100" dir="2700000" algn="tl">
                    <a:srgbClr val="000000">
                      <a:alpha val="43137"/>
                    </a:srgbClr>
                  </a:outerShdw>
                </a:effectLst>
                <a:latin typeface="Gill Sans" charset="0"/>
              </a:rPr>
              <a:t>Support of the Water Reconciliation Strategy for the Algoa Water Supply System</a:t>
            </a:r>
          </a:p>
          <a:p>
            <a:pPr>
              <a:defRPr/>
            </a:pPr>
            <a:endParaRPr lang="en-US" sz="3200" b="1" dirty="0">
              <a:solidFill>
                <a:schemeClr val="bg1"/>
              </a:solidFill>
              <a:effectLst>
                <a:outerShdw blurRad="38100" dist="38100" dir="2700000" algn="tl">
                  <a:srgbClr val="000000">
                    <a:alpha val="43137"/>
                  </a:srgbClr>
                </a:outerShdw>
              </a:effectLst>
              <a:latin typeface="Gill Sans" charset="0"/>
            </a:endParaRPr>
          </a:p>
          <a:p>
            <a:pPr>
              <a:defRPr/>
            </a:pPr>
            <a:r>
              <a:rPr lang="en-US" sz="3600" b="1">
                <a:solidFill>
                  <a:schemeClr val="bg1"/>
                </a:solidFill>
                <a:effectLst>
                  <a:outerShdw blurRad="38100" dist="38100" dir="2700000" algn="tl">
                    <a:srgbClr val="000000">
                      <a:alpha val="43137"/>
                    </a:srgbClr>
                  </a:outerShdw>
                </a:effectLst>
                <a:latin typeface="Gill Sans" charset="0"/>
              </a:rPr>
              <a:t>SSC </a:t>
            </a:r>
            <a:r>
              <a:rPr lang="en-US" sz="3600" b="1" dirty="0">
                <a:solidFill>
                  <a:schemeClr val="bg1"/>
                </a:solidFill>
                <a:effectLst>
                  <a:outerShdw blurRad="38100" dist="38100" dir="2700000" algn="tl">
                    <a:srgbClr val="000000">
                      <a:alpha val="43137"/>
                    </a:srgbClr>
                  </a:outerShdw>
                </a:effectLst>
                <a:latin typeface="Gill Sans" charset="0"/>
              </a:rPr>
              <a:t>Meeting</a:t>
            </a:r>
          </a:p>
          <a:p>
            <a:pPr>
              <a:defRPr/>
            </a:pPr>
            <a:endParaRPr lang="en-US" sz="2000" dirty="0">
              <a:solidFill>
                <a:schemeClr val="bg1"/>
              </a:solidFill>
              <a:effectLst>
                <a:outerShdw blurRad="38100" dist="38100" dir="2700000" algn="tl">
                  <a:srgbClr val="000000">
                    <a:alpha val="43137"/>
                  </a:srgbClr>
                </a:outerShdw>
              </a:effectLst>
              <a:latin typeface="Gill Sans Light" charset="0"/>
            </a:endParaRPr>
          </a:p>
          <a:p>
            <a:pPr>
              <a:defRPr/>
            </a:pPr>
            <a:r>
              <a:rPr lang="en-US" sz="2000" dirty="0">
                <a:solidFill>
                  <a:schemeClr val="bg2">
                    <a:lumMod val="25000"/>
                  </a:schemeClr>
                </a:solidFill>
                <a:latin typeface="Gill Sans Light" charset="0"/>
              </a:rPr>
              <a:t>Aurecon</a:t>
            </a:r>
          </a:p>
          <a:p>
            <a:pPr>
              <a:defRPr/>
            </a:pPr>
            <a:endParaRPr lang="en-US" sz="1600" dirty="0">
              <a:solidFill>
                <a:schemeClr val="bg2">
                  <a:lumMod val="25000"/>
                </a:schemeClr>
              </a:solidFill>
              <a:latin typeface="Gill Sans Light" charset="0"/>
            </a:endParaRPr>
          </a:p>
          <a:p>
            <a:pPr>
              <a:defRPr/>
            </a:pPr>
            <a:r>
              <a:rPr lang="en-US" sz="1600" dirty="0">
                <a:solidFill>
                  <a:schemeClr val="bg2">
                    <a:lumMod val="25000"/>
                  </a:schemeClr>
                </a:solidFill>
                <a:latin typeface="Gill Sans Light" charset="0"/>
              </a:rPr>
              <a:t>18 April 2018</a:t>
            </a:r>
          </a:p>
        </p:txBody>
      </p:sp>
    </p:spTree>
    <p:extLst>
      <p:ext uri="{BB962C8B-B14F-4D97-AF65-F5344CB8AC3E}">
        <p14:creationId xmlns:p14="http://schemas.microsoft.com/office/powerpoint/2010/main" val="1872767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5507E743-05C9-44AF-80A5-707246C74ECF}"/>
              </a:ext>
            </a:extLst>
          </p:cNvPr>
          <p:cNvSpPr>
            <a:spLocks noGrp="1"/>
          </p:cNvSpPr>
          <p:nvPr>
            <p:ph type="title"/>
          </p:nvPr>
        </p:nvSpPr>
        <p:spPr bwMode="auto">
          <a:xfrm>
            <a:off x="1246188" y="412750"/>
            <a:ext cx="7477125" cy="6873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US" b="1" dirty="0">
                <a:solidFill>
                  <a:schemeClr val="bg2">
                    <a:lumMod val="25000"/>
                  </a:schemeClr>
                </a:solidFill>
              </a:rPr>
              <a:t>Recommendations</a:t>
            </a:r>
            <a:endParaRPr lang="en-US" altLang="en-US" dirty="0"/>
          </a:p>
        </p:txBody>
      </p:sp>
      <p:sp>
        <p:nvSpPr>
          <p:cNvPr id="22531" name="Rectangle 1">
            <a:extLst>
              <a:ext uri="{FF2B5EF4-FFF2-40B4-BE49-F238E27FC236}">
                <a16:creationId xmlns:a16="http://schemas.microsoft.com/office/drawing/2014/main" id="{6F786F7A-02F9-4F0D-A33A-BDB392CB2A30}"/>
              </a:ext>
            </a:extLst>
          </p:cNvPr>
          <p:cNvSpPr>
            <a:spLocks noChangeArrowheads="1"/>
          </p:cNvSpPr>
          <p:nvPr/>
        </p:nvSpPr>
        <p:spPr bwMode="auto">
          <a:xfrm>
            <a:off x="1646238" y="1346200"/>
            <a:ext cx="7043737"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971550" indent="-5143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Aft>
                <a:spcPts val="1000"/>
              </a:spcAft>
              <a:buFont typeface="Arial" panose="020B0604020202020204" pitchFamily="34" charset="0"/>
              <a:buChar char="•"/>
            </a:pPr>
            <a:r>
              <a:rPr lang="en-US" altLang="en-US" sz="2000"/>
              <a:t>The Nooitgedagt sites should not be investigated further. Although these sites are strategically located near the NWTW, the comparative cost of these options is too high. </a:t>
            </a:r>
          </a:p>
          <a:p>
            <a:pPr>
              <a:spcAft>
                <a:spcPts val="1000"/>
              </a:spcAft>
              <a:buFont typeface="Arial" panose="020B0604020202020204" pitchFamily="34" charset="0"/>
              <a:buChar char="•"/>
            </a:pPr>
            <a:r>
              <a:rPr lang="en-US" altLang="en-US" sz="2000"/>
              <a:t>The Lower Coerney site is the preferred site, followed by the Upper Scheepersvlakte site. The additional advantage of the Lower Coerney site, besides having the lowest comparative cost, is that water can be supplied by gravity to NWTW. </a:t>
            </a:r>
          </a:p>
          <a:p>
            <a:pPr>
              <a:spcAft>
                <a:spcPts val="1000"/>
              </a:spcAft>
              <a:buFont typeface="Arial" panose="020B0604020202020204" pitchFamily="34" charset="0"/>
              <a:buChar char="•"/>
            </a:pPr>
            <a:r>
              <a:rPr lang="en-US" altLang="en-US" sz="2000"/>
              <a:t>It is recommended that the topographical survey and geotechnical evaluations commence for the </a:t>
            </a:r>
            <a:r>
              <a:rPr lang="en-US" altLang="en-US" sz="2000" b="1">
                <a:solidFill>
                  <a:srgbClr val="00B0F0"/>
                </a:solidFill>
              </a:rPr>
              <a:t>Lower Coerney Dam </a:t>
            </a:r>
            <a:r>
              <a:rPr lang="en-US" altLang="en-US" sz="2000"/>
              <a:t>and </a:t>
            </a:r>
            <a:r>
              <a:rPr lang="en-US" altLang="en-US" sz="2000" b="1">
                <a:solidFill>
                  <a:srgbClr val="00B0F0"/>
                </a:solidFill>
              </a:rPr>
              <a:t>Upper Scheepersvlakte Dam </a:t>
            </a:r>
            <a:r>
              <a:rPr lang="en-US" altLang="en-US" sz="2000"/>
              <a:t>sites, to ensure that detailed information for the evaluation of these options is readily available.</a:t>
            </a:r>
          </a:p>
        </p:txBody>
      </p:sp>
    </p:spTree>
    <p:extLst>
      <p:ext uri="{BB962C8B-B14F-4D97-AF65-F5344CB8AC3E}">
        <p14:creationId xmlns:p14="http://schemas.microsoft.com/office/powerpoint/2010/main" val="1250558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a:extLst>
              <a:ext uri="{FF2B5EF4-FFF2-40B4-BE49-F238E27FC236}">
                <a16:creationId xmlns:a16="http://schemas.microsoft.com/office/drawing/2014/main" id="{B643D7A2-BB87-4E3A-829A-2BAF93FF05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2050" y="0"/>
            <a:ext cx="5286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1">
            <a:extLst>
              <a:ext uri="{FF2B5EF4-FFF2-40B4-BE49-F238E27FC236}">
                <a16:creationId xmlns:a16="http://schemas.microsoft.com/office/drawing/2014/main" id="{4CAA8274-4DAA-4C9C-BE42-B2D34CF4D755}"/>
              </a:ext>
            </a:extLst>
          </p:cNvPr>
          <p:cNvSpPr>
            <a:spLocks noChangeArrowheads="1"/>
          </p:cNvSpPr>
          <p:nvPr/>
        </p:nvSpPr>
        <p:spPr bwMode="auto">
          <a:xfrm>
            <a:off x="357188" y="2276475"/>
            <a:ext cx="3235325" cy="400050"/>
          </a:xfrm>
          <a:prstGeom prst="rect">
            <a:avLst/>
          </a:prstGeom>
          <a:solidFill>
            <a:schemeClr val="bg1"/>
          </a:solidFill>
          <a:ln w="9525">
            <a:solidFill>
              <a:srgbClr val="00B0F0"/>
            </a:solidFill>
            <a:miter lim="800000"/>
            <a:headEnd/>
            <a:tailEnd/>
          </a:ln>
        </p:spPr>
        <p:txBody>
          <a:bodyP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Aft>
                <a:spcPts val="1000"/>
              </a:spcAft>
            </a:pPr>
            <a:r>
              <a:rPr lang="en-US" altLang="en-US" sz="2000" b="1">
                <a:solidFill>
                  <a:srgbClr val="00B0F0"/>
                </a:solidFill>
              </a:rPr>
              <a:t>Lower Coerney Dam</a:t>
            </a:r>
          </a:p>
        </p:txBody>
      </p:sp>
      <p:sp>
        <p:nvSpPr>
          <p:cNvPr id="28676" name="Rectangle 1">
            <a:extLst>
              <a:ext uri="{FF2B5EF4-FFF2-40B4-BE49-F238E27FC236}">
                <a16:creationId xmlns:a16="http://schemas.microsoft.com/office/drawing/2014/main" id="{BE81E5A8-C2DF-47A6-B091-11C8EE83261C}"/>
              </a:ext>
            </a:extLst>
          </p:cNvPr>
          <p:cNvSpPr>
            <a:spLocks noChangeArrowheads="1"/>
          </p:cNvSpPr>
          <p:nvPr/>
        </p:nvSpPr>
        <p:spPr bwMode="auto">
          <a:xfrm>
            <a:off x="357188" y="2822575"/>
            <a:ext cx="3235325" cy="181610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971550" indent="-5143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Aft>
                <a:spcPts val="1000"/>
              </a:spcAft>
            </a:pPr>
            <a:r>
              <a:rPr lang="en-US" altLang="en-US" sz="1600"/>
              <a:t>The main advantage of this scheme is that it would provide a gravity supply to the WTW via the existing Nooitgedagt pipeline and it can also be filled by gravity flow via a proposed pipeline from the canal.</a:t>
            </a:r>
          </a:p>
        </p:txBody>
      </p:sp>
    </p:spTree>
    <p:extLst>
      <p:ext uri="{BB962C8B-B14F-4D97-AF65-F5344CB8AC3E}">
        <p14:creationId xmlns:p14="http://schemas.microsoft.com/office/powerpoint/2010/main" val="1795732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a:extLst>
              <a:ext uri="{FF2B5EF4-FFF2-40B4-BE49-F238E27FC236}">
                <a16:creationId xmlns:a16="http://schemas.microsoft.com/office/drawing/2014/main" id="{263073FB-9C92-4673-8644-8679AD2AC630}"/>
              </a:ext>
            </a:extLst>
          </p:cNvPr>
          <p:cNvSpPr>
            <a:spLocks noChangeArrowheads="1"/>
          </p:cNvSpPr>
          <p:nvPr/>
        </p:nvSpPr>
        <p:spPr bwMode="auto">
          <a:xfrm>
            <a:off x="960438" y="492125"/>
            <a:ext cx="70437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6286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1">
              <a:spcAft>
                <a:spcPts val="1000"/>
              </a:spcAft>
            </a:pPr>
            <a:r>
              <a:rPr lang="en-US" altLang="en-US" sz="2800" b="1" dirty="0">
                <a:solidFill>
                  <a:srgbClr val="00B0F0"/>
                </a:solidFill>
              </a:rPr>
              <a:t>Lower </a:t>
            </a:r>
            <a:r>
              <a:rPr lang="en-US" altLang="en-US" sz="2800" b="1" dirty="0" err="1">
                <a:solidFill>
                  <a:srgbClr val="00B0F0"/>
                </a:solidFill>
              </a:rPr>
              <a:t>Coerney</a:t>
            </a:r>
            <a:r>
              <a:rPr lang="en-US" altLang="en-US" sz="2800" b="1" dirty="0">
                <a:solidFill>
                  <a:srgbClr val="00B0F0"/>
                </a:solidFill>
              </a:rPr>
              <a:t> Dam</a:t>
            </a:r>
          </a:p>
        </p:txBody>
      </p:sp>
      <p:sp>
        <p:nvSpPr>
          <p:cNvPr id="6" name="Rectangle 1">
            <a:extLst>
              <a:ext uri="{FF2B5EF4-FFF2-40B4-BE49-F238E27FC236}">
                <a16:creationId xmlns:a16="http://schemas.microsoft.com/office/drawing/2014/main" id="{5819D7D6-B7E8-49D2-B8B0-4D442F8C1340}"/>
              </a:ext>
            </a:extLst>
          </p:cNvPr>
          <p:cNvSpPr>
            <a:spLocks noChangeArrowheads="1"/>
          </p:cNvSpPr>
          <p:nvPr/>
        </p:nvSpPr>
        <p:spPr bwMode="auto">
          <a:xfrm>
            <a:off x="1646238" y="1317498"/>
            <a:ext cx="7324725" cy="3257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971550" indent="-5143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a:spcAft>
                <a:spcPts val="1000"/>
              </a:spcAft>
              <a:defRPr/>
            </a:pPr>
            <a:r>
              <a:rPr lang="en-US" altLang="en-US" dirty="0"/>
              <a:t>Main features of proposed dam:</a:t>
            </a:r>
          </a:p>
          <a:p>
            <a:pPr marL="457200" indent="-457200">
              <a:spcAft>
                <a:spcPts val="1000"/>
              </a:spcAft>
              <a:buFont typeface="Arial" panose="020B0604020202020204" pitchFamily="34" charset="0"/>
              <a:buChar char="•"/>
              <a:defRPr/>
            </a:pPr>
            <a:r>
              <a:rPr lang="en-US" altLang="en-US" sz="2000" dirty="0">
                <a:solidFill>
                  <a:srgbClr val="0070C0"/>
                </a:solidFill>
              </a:rPr>
              <a:t>Zoned embankment with cobblecrete slope protection</a:t>
            </a:r>
          </a:p>
          <a:p>
            <a:pPr marL="457200" indent="-457200">
              <a:spcAft>
                <a:spcPts val="1000"/>
              </a:spcAft>
              <a:buFont typeface="Arial" panose="020B0604020202020204" pitchFamily="34" charset="0"/>
              <a:buChar char="•"/>
              <a:defRPr/>
            </a:pPr>
            <a:r>
              <a:rPr lang="en-US" altLang="en-US" sz="2000" dirty="0">
                <a:solidFill>
                  <a:srgbClr val="0070C0"/>
                </a:solidFill>
              </a:rPr>
              <a:t>Concrete-lined side channel spillway - safety evaluation flood of about 890 m</a:t>
            </a:r>
            <a:r>
              <a:rPr lang="en-US" altLang="en-US" sz="2000" baseline="30000" dirty="0">
                <a:solidFill>
                  <a:srgbClr val="0070C0"/>
                </a:solidFill>
              </a:rPr>
              <a:t>3</a:t>
            </a:r>
            <a:r>
              <a:rPr lang="en-US" altLang="en-US" sz="2000" dirty="0">
                <a:solidFill>
                  <a:srgbClr val="0070C0"/>
                </a:solidFill>
              </a:rPr>
              <a:t>/s </a:t>
            </a:r>
          </a:p>
          <a:p>
            <a:pPr marL="457200" indent="-457200">
              <a:spcAft>
                <a:spcPts val="1000"/>
              </a:spcAft>
              <a:buFont typeface="Arial" panose="020B0604020202020204" pitchFamily="34" charset="0"/>
              <a:buChar char="•"/>
              <a:defRPr/>
            </a:pPr>
            <a:r>
              <a:rPr lang="en-US" altLang="en-US" sz="2000" dirty="0">
                <a:solidFill>
                  <a:srgbClr val="0070C0"/>
                </a:solidFill>
              </a:rPr>
              <a:t>Include 180,000 m</a:t>
            </a:r>
            <a:r>
              <a:rPr lang="en-US" altLang="en-US" sz="2000" baseline="30000" dirty="0">
                <a:solidFill>
                  <a:srgbClr val="0070C0"/>
                </a:solidFill>
              </a:rPr>
              <a:t>3</a:t>
            </a:r>
            <a:r>
              <a:rPr lang="en-US" altLang="en-US" sz="2000" dirty="0">
                <a:solidFill>
                  <a:srgbClr val="0070C0"/>
                </a:solidFill>
              </a:rPr>
              <a:t> storage for 1 week of storage for irrigation of 750 ha </a:t>
            </a:r>
            <a:r>
              <a:rPr lang="en-US" altLang="en-US" sz="2000" dirty="0" err="1">
                <a:solidFill>
                  <a:srgbClr val="0070C0"/>
                </a:solidFill>
              </a:rPr>
              <a:t>Scheepersvlakte</a:t>
            </a:r>
            <a:r>
              <a:rPr lang="en-US" altLang="en-US" sz="2000" dirty="0">
                <a:solidFill>
                  <a:srgbClr val="0070C0"/>
                </a:solidFill>
              </a:rPr>
              <a:t> Farms orchards</a:t>
            </a:r>
          </a:p>
          <a:p>
            <a:pPr marL="457200" indent="-457200">
              <a:spcAft>
                <a:spcPts val="1000"/>
              </a:spcAft>
              <a:buFont typeface="Arial" panose="020B0604020202020204" pitchFamily="34" charset="0"/>
              <a:buChar char="•"/>
              <a:defRPr/>
            </a:pPr>
            <a:r>
              <a:rPr lang="en-ZA" altLang="en-US" sz="2000" dirty="0">
                <a:solidFill>
                  <a:srgbClr val="0070C0"/>
                </a:solidFill>
              </a:rPr>
              <a:t>C</a:t>
            </a:r>
            <a:r>
              <a:rPr lang="en-US" altLang="en-US" sz="2000" dirty="0" err="1">
                <a:solidFill>
                  <a:srgbClr val="0070C0"/>
                </a:solidFill>
              </a:rPr>
              <a:t>onnecting</a:t>
            </a:r>
            <a:r>
              <a:rPr lang="en-US" altLang="en-US" sz="2000" dirty="0">
                <a:solidFill>
                  <a:srgbClr val="0070C0"/>
                </a:solidFill>
              </a:rPr>
              <a:t> pipelines</a:t>
            </a:r>
          </a:p>
          <a:p>
            <a:pPr marL="457200" indent="-457200">
              <a:spcAft>
                <a:spcPts val="1000"/>
              </a:spcAft>
              <a:buFont typeface="Arial" panose="020B0604020202020204" pitchFamily="34" charset="0"/>
              <a:buChar char="•"/>
              <a:defRPr/>
            </a:pPr>
            <a:r>
              <a:rPr lang="en-ZA" altLang="en-US" sz="2000" dirty="0">
                <a:solidFill>
                  <a:srgbClr val="0070C0"/>
                </a:solidFill>
              </a:rPr>
              <a:t>N</a:t>
            </a:r>
            <a:r>
              <a:rPr lang="en-US" altLang="en-US" sz="2000" dirty="0">
                <a:solidFill>
                  <a:srgbClr val="0070C0"/>
                </a:solidFill>
              </a:rPr>
              <a:t>o pump station required</a:t>
            </a:r>
          </a:p>
        </p:txBody>
      </p:sp>
    </p:spTree>
    <p:extLst>
      <p:ext uri="{BB962C8B-B14F-4D97-AF65-F5344CB8AC3E}">
        <p14:creationId xmlns:p14="http://schemas.microsoft.com/office/powerpoint/2010/main" val="1174901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DDC023D-1B8B-4E37-81A4-EDC7D422966A}"/>
              </a:ext>
            </a:extLst>
          </p:cNvPr>
          <p:cNvGraphicFramePr>
            <a:graphicFrameLocks noGrp="1"/>
          </p:cNvGraphicFramePr>
          <p:nvPr/>
        </p:nvGraphicFramePr>
        <p:xfrm>
          <a:off x="163513" y="1549400"/>
          <a:ext cx="4581525" cy="4176713"/>
        </p:xfrm>
        <a:graphic>
          <a:graphicData uri="http://schemas.openxmlformats.org/drawingml/2006/table">
            <a:tbl>
              <a:tblPr firstRow="1" bandRow="1">
                <a:tableStyleId>{7DF18680-E054-41AD-8BC1-D1AEF772440D}</a:tableStyleId>
              </a:tblPr>
              <a:tblGrid>
                <a:gridCol w="4581525">
                  <a:extLst>
                    <a:ext uri="{9D8B030D-6E8A-4147-A177-3AD203B41FA5}">
                      <a16:colId xmlns:a16="http://schemas.microsoft.com/office/drawing/2014/main" val="20000"/>
                    </a:ext>
                  </a:extLst>
                </a:gridCol>
              </a:tblGrid>
              <a:tr h="375604">
                <a:tc>
                  <a:txBody>
                    <a:bodyPr/>
                    <a:lstStyle/>
                    <a:p>
                      <a:r>
                        <a:rPr lang="en-ZA" sz="1800" dirty="0"/>
                        <a:t>Advantages</a:t>
                      </a:r>
                      <a:endParaRPr lang="en-GB" sz="1800" dirty="0"/>
                    </a:p>
                  </a:txBody>
                  <a:tcPr marL="91439" marR="91439" marT="45725" marB="45725"/>
                </a:tc>
                <a:extLst>
                  <a:ext uri="{0D108BD9-81ED-4DB2-BD59-A6C34878D82A}">
                    <a16:rowId xmlns:a16="http://schemas.microsoft.com/office/drawing/2014/main" val="10000"/>
                  </a:ext>
                </a:extLst>
              </a:tr>
              <a:tr h="687848">
                <a:tc>
                  <a:txBody>
                    <a:bodyPr/>
                    <a:lstStyle/>
                    <a:p>
                      <a:r>
                        <a:rPr lang="en-US" sz="1800" dirty="0"/>
                        <a:t>Situated close to ScD and associated conveyance infrastructure</a:t>
                      </a:r>
                      <a:endParaRPr lang="en-GB" sz="1800" dirty="0"/>
                    </a:p>
                  </a:txBody>
                  <a:tcPr marL="91439" marR="91439" marT="45725" marB="45725"/>
                </a:tc>
                <a:extLst>
                  <a:ext uri="{0D108BD9-81ED-4DB2-BD59-A6C34878D82A}">
                    <a16:rowId xmlns:a16="http://schemas.microsoft.com/office/drawing/2014/main" val="10001"/>
                  </a:ext>
                </a:extLst>
              </a:tr>
              <a:tr h="687848">
                <a:tc>
                  <a:txBody>
                    <a:bodyPr/>
                    <a:lstStyle/>
                    <a:p>
                      <a:r>
                        <a:rPr lang="en-US" sz="1800" dirty="0"/>
                        <a:t>Gravity supply to fill dam and deliver water to NWTW (no pumping)</a:t>
                      </a:r>
                      <a:endParaRPr lang="en-GB" sz="1800" dirty="0"/>
                    </a:p>
                  </a:txBody>
                  <a:tcPr marL="91439" marR="91439" marT="45725" marB="45725"/>
                </a:tc>
                <a:extLst>
                  <a:ext uri="{0D108BD9-81ED-4DB2-BD59-A6C34878D82A}">
                    <a16:rowId xmlns:a16="http://schemas.microsoft.com/office/drawing/2014/main" val="10002"/>
                  </a:ext>
                </a:extLst>
              </a:tr>
              <a:tr h="687848">
                <a:tc>
                  <a:txBody>
                    <a:bodyPr/>
                    <a:lstStyle/>
                    <a:p>
                      <a:r>
                        <a:rPr lang="en-US" sz="1800" dirty="0"/>
                        <a:t>Capital cost and operational cost is lowest of five options investigated</a:t>
                      </a:r>
                      <a:endParaRPr lang="en-GB" sz="1800" dirty="0"/>
                    </a:p>
                  </a:txBody>
                  <a:tcPr marL="91439" marR="91439" marT="45725" marB="45725"/>
                </a:tc>
                <a:extLst>
                  <a:ext uri="{0D108BD9-81ED-4DB2-BD59-A6C34878D82A}">
                    <a16:rowId xmlns:a16="http://schemas.microsoft.com/office/drawing/2014/main" val="10003"/>
                  </a:ext>
                </a:extLst>
              </a:tr>
              <a:tr h="1737565">
                <a:tc>
                  <a:txBody>
                    <a:bodyPr/>
                    <a:lstStyle/>
                    <a:p>
                      <a:r>
                        <a:rPr lang="en-US" sz="1800" dirty="0"/>
                        <a:t>Irrigation water passing through dam would probably be sufficient to maintain acceptable salinity for urban use.  However no electricity costs would be incurred if water must be abstracted and replaced to maintain acceptable salinity levels</a:t>
                      </a:r>
                      <a:endParaRPr lang="en-GB" sz="1800" dirty="0"/>
                    </a:p>
                  </a:txBody>
                  <a:tcPr marL="91439" marR="91439" marT="45725" marB="45725"/>
                </a:tc>
                <a:extLst>
                  <a:ext uri="{0D108BD9-81ED-4DB2-BD59-A6C34878D82A}">
                    <a16:rowId xmlns:a16="http://schemas.microsoft.com/office/drawing/2014/main" val="10004"/>
                  </a:ext>
                </a:extLst>
              </a:tr>
            </a:tbl>
          </a:graphicData>
        </a:graphic>
      </p:graphicFrame>
      <p:graphicFrame>
        <p:nvGraphicFramePr>
          <p:cNvPr id="6" name="Table 5">
            <a:extLst>
              <a:ext uri="{FF2B5EF4-FFF2-40B4-BE49-F238E27FC236}">
                <a16:creationId xmlns:a16="http://schemas.microsoft.com/office/drawing/2014/main" id="{D16FEF15-1480-4E25-A6F6-40548C79321B}"/>
              </a:ext>
            </a:extLst>
          </p:cNvPr>
          <p:cNvGraphicFramePr>
            <a:graphicFrameLocks noGrp="1"/>
          </p:cNvGraphicFramePr>
          <p:nvPr/>
        </p:nvGraphicFramePr>
        <p:xfrm>
          <a:off x="4943475" y="1549400"/>
          <a:ext cx="4027488" cy="3941763"/>
        </p:xfrm>
        <a:graphic>
          <a:graphicData uri="http://schemas.openxmlformats.org/drawingml/2006/table">
            <a:tbl>
              <a:tblPr firstRow="1" bandRow="1">
                <a:tableStyleId>{7DF18680-E054-41AD-8BC1-D1AEF772440D}</a:tableStyleId>
              </a:tblPr>
              <a:tblGrid>
                <a:gridCol w="4027488">
                  <a:extLst>
                    <a:ext uri="{9D8B030D-6E8A-4147-A177-3AD203B41FA5}">
                      <a16:colId xmlns:a16="http://schemas.microsoft.com/office/drawing/2014/main" val="20000"/>
                    </a:ext>
                  </a:extLst>
                </a:gridCol>
              </a:tblGrid>
              <a:tr h="375564">
                <a:tc>
                  <a:txBody>
                    <a:bodyPr/>
                    <a:lstStyle/>
                    <a:p>
                      <a:r>
                        <a:rPr lang="en-ZA" sz="1800" dirty="0"/>
                        <a:t>Disadvantages</a:t>
                      </a:r>
                      <a:endParaRPr lang="en-GB" sz="1800" dirty="0"/>
                    </a:p>
                  </a:txBody>
                  <a:tcPr marL="91422" marR="91422"/>
                </a:tc>
                <a:extLst>
                  <a:ext uri="{0D108BD9-81ED-4DB2-BD59-A6C34878D82A}">
                    <a16:rowId xmlns:a16="http://schemas.microsoft.com/office/drawing/2014/main" val="10000"/>
                  </a:ext>
                </a:extLst>
              </a:tr>
              <a:tr h="1188733">
                <a:tc>
                  <a:txBody>
                    <a:bodyPr/>
                    <a:lstStyle/>
                    <a:p>
                      <a:r>
                        <a:rPr lang="en-US" sz="1800" dirty="0"/>
                        <a:t>Relatively large dam catchment area and a major flood could cause damage downstream of the spillway as there is no evidence of rock at the site</a:t>
                      </a:r>
                      <a:endParaRPr lang="en-GB" sz="1800" dirty="0"/>
                    </a:p>
                  </a:txBody>
                  <a:tcPr marL="91422" marR="91422"/>
                </a:tc>
                <a:extLst>
                  <a:ext uri="{0D108BD9-81ED-4DB2-BD59-A6C34878D82A}">
                    <a16:rowId xmlns:a16="http://schemas.microsoft.com/office/drawing/2014/main" val="10001"/>
                  </a:ext>
                </a:extLst>
              </a:tr>
              <a:tr h="1188733">
                <a:tc>
                  <a:txBody>
                    <a:bodyPr/>
                    <a:lstStyle/>
                    <a:p>
                      <a:r>
                        <a:rPr lang="en-US" sz="1800" dirty="0"/>
                        <a:t>The storage would be far from NWTW and an additional siphon under the Sundays River would be required to reduce risk of failure of the system</a:t>
                      </a:r>
                      <a:endParaRPr lang="en-GB" sz="1800" dirty="0"/>
                    </a:p>
                  </a:txBody>
                  <a:tcPr marL="91422" marR="91422"/>
                </a:tc>
                <a:extLst>
                  <a:ext uri="{0D108BD9-81ED-4DB2-BD59-A6C34878D82A}">
                    <a16:rowId xmlns:a16="http://schemas.microsoft.com/office/drawing/2014/main" val="10002"/>
                  </a:ext>
                </a:extLst>
              </a:tr>
              <a:tr h="1188733">
                <a:tc>
                  <a:txBody>
                    <a:bodyPr/>
                    <a:lstStyle/>
                    <a:p>
                      <a:r>
                        <a:rPr lang="en-US" sz="1800" dirty="0"/>
                        <a:t>Potential joint ownership and operation of the dam by the Municipality and the private developer might cause some complications</a:t>
                      </a:r>
                      <a:endParaRPr lang="en-GB" sz="1800" dirty="0"/>
                    </a:p>
                  </a:txBody>
                  <a:tcPr marL="91422" marR="91422"/>
                </a:tc>
                <a:extLst>
                  <a:ext uri="{0D108BD9-81ED-4DB2-BD59-A6C34878D82A}">
                    <a16:rowId xmlns:a16="http://schemas.microsoft.com/office/drawing/2014/main" val="10003"/>
                  </a:ext>
                </a:extLst>
              </a:tr>
            </a:tbl>
          </a:graphicData>
        </a:graphic>
      </p:graphicFrame>
      <p:sp>
        <p:nvSpPr>
          <p:cNvPr id="36892" name="Rectangle 1">
            <a:extLst>
              <a:ext uri="{FF2B5EF4-FFF2-40B4-BE49-F238E27FC236}">
                <a16:creationId xmlns:a16="http://schemas.microsoft.com/office/drawing/2014/main" id="{F837C1FE-763D-46AD-873D-ACFA2DC0CC5C}"/>
              </a:ext>
            </a:extLst>
          </p:cNvPr>
          <p:cNvSpPr>
            <a:spLocks noChangeArrowheads="1"/>
          </p:cNvSpPr>
          <p:nvPr/>
        </p:nvSpPr>
        <p:spPr bwMode="auto">
          <a:xfrm>
            <a:off x="960438" y="492125"/>
            <a:ext cx="70437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6286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1">
              <a:spcAft>
                <a:spcPts val="1000"/>
              </a:spcAft>
            </a:pPr>
            <a:r>
              <a:rPr lang="en-US" altLang="en-US" sz="2800" b="1" dirty="0">
                <a:solidFill>
                  <a:srgbClr val="00B0F0"/>
                </a:solidFill>
              </a:rPr>
              <a:t>Lower </a:t>
            </a:r>
            <a:r>
              <a:rPr lang="en-US" altLang="en-US" sz="2800" b="1" dirty="0" err="1">
                <a:solidFill>
                  <a:srgbClr val="00B0F0"/>
                </a:solidFill>
              </a:rPr>
              <a:t>Coerney</a:t>
            </a:r>
            <a:r>
              <a:rPr lang="en-US" altLang="en-US" sz="2800" b="1" dirty="0">
                <a:solidFill>
                  <a:srgbClr val="00B0F0"/>
                </a:solidFill>
              </a:rPr>
              <a:t> Dam</a:t>
            </a:r>
          </a:p>
        </p:txBody>
      </p:sp>
    </p:spTree>
    <p:extLst>
      <p:ext uri="{BB962C8B-B14F-4D97-AF65-F5344CB8AC3E}">
        <p14:creationId xmlns:p14="http://schemas.microsoft.com/office/powerpoint/2010/main" val="30720336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a:extLst>
              <a:ext uri="{FF2B5EF4-FFF2-40B4-BE49-F238E27FC236}">
                <a16:creationId xmlns:a16="http://schemas.microsoft.com/office/drawing/2014/main" id="{56DF8796-E958-43E6-AE71-11DFC68398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0100" y="58738"/>
            <a:ext cx="7677150" cy="679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1">
            <a:extLst>
              <a:ext uri="{FF2B5EF4-FFF2-40B4-BE49-F238E27FC236}">
                <a16:creationId xmlns:a16="http://schemas.microsoft.com/office/drawing/2014/main" id="{4AA26801-172A-4E02-9A8F-70914827DF0D}"/>
              </a:ext>
            </a:extLst>
          </p:cNvPr>
          <p:cNvSpPr>
            <a:spLocks noChangeArrowheads="1"/>
          </p:cNvSpPr>
          <p:nvPr/>
        </p:nvSpPr>
        <p:spPr bwMode="auto">
          <a:xfrm>
            <a:off x="4000500" y="214313"/>
            <a:ext cx="4252913" cy="430212"/>
          </a:xfrm>
          <a:prstGeom prst="rect">
            <a:avLst/>
          </a:prstGeom>
          <a:solidFill>
            <a:schemeClr val="bg1"/>
          </a:solidFill>
          <a:ln w="9525">
            <a:solidFill>
              <a:srgbClr val="00B0F0"/>
            </a:solidFill>
            <a:miter lim="800000"/>
            <a:headEnd/>
            <a:tailEnd/>
          </a:ln>
        </p:spPr>
        <p:txBody>
          <a:bodyP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Aft>
                <a:spcPts val="1000"/>
              </a:spcAft>
            </a:pPr>
            <a:r>
              <a:rPr lang="en-US" altLang="en-US" sz="2200" b="1">
                <a:solidFill>
                  <a:srgbClr val="00B0F0"/>
                </a:solidFill>
              </a:rPr>
              <a:t>Upper Scheepersvlakte Dam</a:t>
            </a:r>
          </a:p>
        </p:txBody>
      </p:sp>
    </p:spTree>
    <p:extLst>
      <p:ext uri="{BB962C8B-B14F-4D97-AF65-F5344CB8AC3E}">
        <p14:creationId xmlns:p14="http://schemas.microsoft.com/office/powerpoint/2010/main" val="1280309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bwMode="auto">
          <a:xfrm>
            <a:off x="458788" y="257175"/>
            <a:ext cx="8228012" cy="1143000"/>
          </a:xfrm>
          <a:solidFill>
            <a:schemeClr val="bg1"/>
          </a:solidFill>
          <a:extLst/>
        </p:spPr>
        <p:txBody>
          <a:bodyPr vert="horz" wrap="square" lIns="91440" tIns="45720" rIns="91440" bIns="45720" numCol="1" anchor="t" anchorCtr="0" compatLnSpc="1">
            <a:prstTxWarp prst="textNoShape">
              <a:avLst/>
            </a:prstTxWarp>
          </a:bodyPr>
          <a:lstStyle/>
          <a:p>
            <a:pPr>
              <a:defRPr/>
            </a:pPr>
            <a:r>
              <a:rPr lang="en-US" sz="2400" b="1" dirty="0">
                <a:solidFill>
                  <a:schemeClr val="bg2">
                    <a:lumMod val="25000"/>
                  </a:schemeClr>
                </a:solidFill>
              </a:rPr>
              <a:t>Construction of a larger dam near the present </a:t>
            </a:r>
            <a:r>
              <a:rPr lang="en-US" sz="2400" b="1" dirty="0" err="1">
                <a:solidFill>
                  <a:schemeClr val="bg2">
                    <a:lumMod val="25000"/>
                  </a:schemeClr>
                </a:solidFill>
              </a:rPr>
              <a:t>Scheepersvlakte</a:t>
            </a:r>
            <a:r>
              <a:rPr lang="en-US" sz="2400" b="1" dirty="0">
                <a:solidFill>
                  <a:schemeClr val="bg2">
                    <a:lumMod val="25000"/>
                  </a:schemeClr>
                </a:solidFill>
              </a:rPr>
              <a:t> Dam site</a:t>
            </a:r>
            <a:br>
              <a:rPr lang="en-US" sz="2400" b="1" dirty="0">
                <a:solidFill>
                  <a:schemeClr val="bg2">
                    <a:lumMod val="25000"/>
                  </a:schemeClr>
                </a:solidFill>
              </a:rPr>
            </a:br>
            <a:br>
              <a:rPr lang="en-US" sz="2400" b="1" dirty="0">
                <a:solidFill>
                  <a:schemeClr val="bg2">
                    <a:lumMod val="25000"/>
                  </a:schemeClr>
                </a:solidFill>
              </a:rPr>
            </a:br>
            <a:br>
              <a:rPr lang="en-US" sz="2400" b="1" dirty="0">
                <a:solidFill>
                  <a:schemeClr val="bg2">
                    <a:lumMod val="25000"/>
                  </a:schemeClr>
                </a:solidFill>
              </a:rPr>
            </a:br>
            <a:br>
              <a:rPr lang="en-US" sz="2400" b="1" dirty="0">
                <a:solidFill>
                  <a:schemeClr val="bg2">
                    <a:lumMod val="25000"/>
                  </a:schemeClr>
                </a:solidFill>
              </a:rPr>
            </a:br>
            <a:br>
              <a:rPr lang="en-US" sz="2400" b="1" dirty="0">
                <a:solidFill>
                  <a:schemeClr val="bg2">
                    <a:lumMod val="25000"/>
                  </a:schemeClr>
                </a:solidFill>
              </a:rPr>
            </a:br>
            <a:br>
              <a:rPr lang="en-US" sz="2400" b="1" dirty="0">
                <a:solidFill>
                  <a:schemeClr val="bg2">
                    <a:lumMod val="25000"/>
                  </a:schemeClr>
                </a:solidFill>
              </a:rPr>
            </a:br>
            <a:br>
              <a:rPr lang="en-US" sz="2400" b="1" dirty="0">
                <a:solidFill>
                  <a:schemeClr val="bg2">
                    <a:lumMod val="25000"/>
                  </a:schemeClr>
                </a:solidFill>
              </a:rPr>
            </a:br>
            <a:endParaRPr lang="en-US" altLang="en-US" sz="2400" dirty="0"/>
          </a:p>
        </p:txBody>
      </p:sp>
      <p:pic>
        <p:nvPicPr>
          <p:cNvPr id="20483"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25" y="1143000"/>
            <a:ext cx="7429500" cy="525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150" y="1143000"/>
            <a:ext cx="8826500" cy="499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14169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itle 1"/>
          <p:cNvSpPr>
            <a:spLocks noGrp="1"/>
          </p:cNvSpPr>
          <p:nvPr>
            <p:ph type="title"/>
          </p:nvPr>
        </p:nvSpPr>
        <p:spPr bwMode="auto">
          <a:xfrm>
            <a:off x="1182688" y="274638"/>
            <a:ext cx="7961312"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US" altLang="en-US" sz="4000" b="1" dirty="0">
                <a:solidFill>
                  <a:schemeClr val="bg2">
                    <a:lumMod val="25000"/>
                  </a:schemeClr>
                </a:solidFill>
              </a:rPr>
              <a:t>Upper </a:t>
            </a:r>
            <a:r>
              <a:rPr lang="en-US" altLang="en-US" sz="4000" b="1" dirty="0" err="1">
                <a:solidFill>
                  <a:schemeClr val="bg2">
                    <a:lumMod val="25000"/>
                  </a:schemeClr>
                </a:solidFill>
              </a:rPr>
              <a:t>Scheepersvlakte</a:t>
            </a:r>
            <a:r>
              <a:rPr lang="en-US" altLang="en-US" sz="4000" b="1" dirty="0">
                <a:solidFill>
                  <a:schemeClr val="bg2">
                    <a:lumMod val="25000"/>
                  </a:schemeClr>
                </a:solidFill>
              </a:rPr>
              <a:t> site</a:t>
            </a:r>
            <a:endParaRPr lang="en-US" altLang="en-US" sz="4000" dirty="0"/>
          </a:p>
        </p:txBody>
      </p:sp>
    </p:spTree>
    <p:extLst>
      <p:ext uri="{BB962C8B-B14F-4D97-AF65-F5344CB8AC3E}">
        <p14:creationId xmlns:p14="http://schemas.microsoft.com/office/powerpoint/2010/main" val="2713549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a:extLst>
              <a:ext uri="{FF2B5EF4-FFF2-40B4-BE49-F238E27FC236}">
                <a16:creationId xmlns:a16="http://schemas.microsoft.com/office/drawing/2014/main" id="{00A1DBD7-0684-4A18-89B8-90FE4E09C6B4}"/>
              </a:ext>
            </a:extLst>
          </p:cNvPr>
          <p:cNvSpPr>
            <a:spLocks noChangeArrowheads="1"/>
          </p:cNvSpPr>
          <p:nvPr/>
        </p:nvSpPr>
        <p:spPr bwMode="auto">
          <a:xfrm>
            <a:off x="1017588" y="661988"/>
            <a:ext cx="70437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6286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1">
              <a:spcAft>
                <a:spcPts val="1000"/>
              </a:spcAft>
            </a:pPr>
            <a:r>
              <a:rPr lang="en-US" altLang="en-US" sz="2800" b="1" dirty="0">
                <a:solidFill>
                  <a:srgbClr val="00B0F0"/>
                </a:solidFill>
              </a:rPr>
              <a:t>Upper </a:t>
            </a:r>
            <a:r>
              <a:rPr lang="en-US" altLang="en-US" sz="2800" b="1" dirty="0" err="1">
                <a:solidFill>
                  <a:srgbClr val="00B0F0"/>
                </a:solidFill>
              </a:rPr>
              <a:t>Scheepersvlakte</a:t>
            </a:r>
            <a:r>
              <a:rPr lang="en-US" altLang="en-US" sz="2800" b="1" dirty="0">
                <a:solidFill>
                  <a:srgbClr val="00B0F0"/>
                </a:solidFill>
              </a:rPr>
              <a:t> Dam</a:t>
            </a:r>
          </a:p>
        </p:txBody>
      </p:sp>
      <p:sp>
        <p:nvSpPr>
          <p:cNvPr id="5" name="Rectangle 1">
            <a:extLst>
              <a:ext uri="{FF2B5EF4-FFF2-40B4-BE49-F238E27FC236}">
                <a16:creationId xmlns:a16="http://schemas.microsoft.com/office/drawing/2014/main" id="{8BCB8096-65F1-439B-A0C1-F8A400C31EAC}"/>
              </a:ext>
            </a:extLst>
          </p:cNvPr>
          <p:cNvSpPr>
            <a:spLocks noChangeArrowheads="1"/>
          </p:cNvSpPr>
          <p:nvPr/>
        </p:nvSpPr>
        <p:spPr bwMode="auto">
          <a:xfrm>
            <a:off x="1646238" y="1609916"/>
            <a:ext cx="7324725" cy="2821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971550" indent="-5143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a:spcAft>
                <a:spcPts val="1000"/>
              </a:spcAft>
              <a:defRPr/>
            </a:pPr>
            <a:r>
              <a:rPr lang="en-US" altLang="en-US" dirty="0"/>
              <a:t>Main features of proposed dam:</a:t>
            </a:r>
          </a:p>
          <a:p>
            <a:pPr marL="457200" indent="-457200">
              <a:spcAft>
                <a:spcPts val="1000"/>
              </a:spcAft>
              <a:buFont typeface="Arial" panose="020B0604020202020204" pitchFamily="34" charset="0"/>
              <a:buChar char="•"/>
              <a:defRPr/>
            </a:pPr>
            <a:r>
              <a:rPr lang="en-US" altLang="en-US" sz="2000" dirty="0">
                <a:solidFill>
                  <a:srgbClr val="0070C0"/>
                </a:solidFill>
              </a:rPr>
              <a:t>Zoned earthfill embankment dam  with cobblecrete u/s slope protection</a:t>
            </a:r>
          </a:p>
          <a:p>
            <a:pPr marL="457200" indent="-457200">
              <a:spcAft>
                <a:spcPts val="1000"/>
              </a:spcAft>
              <a:buFont typeface="Arial" panose="020B0604020202020204" pitchFamily="34" charset="0"/>
              <a:buChar char="•"/>
              <a:defRPr/>
            </a:pPr>
            <a:r>
              <a:rPr lang="en-US" altLang="en-US" sz="2000" dirty="0">
                <a:solidFill>
                  <a:srgbClr val="0070C0"/>
                </a:solidFill>
              </a:rPr>
              <a:t>Safety evaluation flood accommodated by a small 10 m wide side channel spillway</a:t>
            </a:r>
          </a:p>
          <a:p>
            <a:pPr marL="457200" indent="-457200">
              <a:spcAft>
                <a:spcPts val="1000"/>
              </a:spcAft>
              <a:buFont typeface="Arial" panose="020B0604020202020204" pitchFamily="34" charset="0"/>
              <a:buChar char="•"/>
              <a:defRPr/>
            </a:pPr>
            <a:r>
              <a:rPr lang="en-ZA" altLang="en-US" sz="2000" dirty="0">
                <a:solidFill>
                  <a:srgbClr val="0070C0"/>
                </a:solidFill>
              </a:rPr>
              <a:t>C</a:t>
            </a:r>
            <a:r>
              <a:rPr lang="en-US" altLang="en-US" sz="2000" dirty="0" err="1">
                <a:solidFill>
                  <a:srgbClr val="0070C0"/>
                </a:solidFill>
              </a:rPr>
              <a:t>onnecting</a:t>
            </a:r>
            <a:r>
              <a:rPr lang="en-US" altLang="en-US" sz="2000" dirty="0">
                <a:solidFill>
                  <a:srgbClr val="0070C0"/>
                </a:solidFill>
              </a:rPr>
              <a:t> pipework</a:t>
            </a:r>
          </a:p>
          <a:p>
            <a:pPr marL="457200" indent="-457200">
              <a:spcAft>
                <a:spcPts val="1000"/>
              </a:spcAft>
              <a:buFont typeface="Arial" panose="020B0604020202020204" pitchFamily="34" charset="0"/>
              <a:buChar char="•"/>
              <a:defRPr/>
            </a:pPr>
            <a:r>
              <a:rPr lang="en-US" altLang="en-US" sz="2000" dirty="0">
                <a:solidFill>
                  <a:srgbClr val="0070C0"/>
                </a:solidFill>
              </a:rPr>
              <a:t>Pump station located below </a:t>
            </a:r>
            <a:r>
              <a:rPr lang="en-US" altLang="en-US" sz="2000" dirty="0" err="1">
                <a:solidFill>
                  <a:srgbClr val="0070C0"/>
                </a:solidFill>
              </a:rPr>
              <a:t>Scheepersvlakte</a:t>
            </a:r>
            <a:r>
              <a:rPr lang="en-US" altLang="en-US" sz="2000" dirty="0">
                <a:solidFill>
                  <a:srgbClr val="0070C0"/>
                </a:solidFill>
              </a:rPr>
              <a:t> Dam</a:t>
            </a:r>
          </a:p>
        </p:txBody>
      </p:sp>
    </p:spTree>
    <p:extLst>
      <p:ext uri="{BB962C8B-B14F-4D97-AF65-F5344CB8AC3E}">
        <p14:creationId xmlns:p14="http://schemas.microsoft.com/office/powerpoint/2010/main" val="3879831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7C7D6F0-A61F-4B82-9C13-09731AACE85A}"/>
              </a:ext>
            </a:extLst>
          </p:cNvPr>
          <p:cNvGraphicFramePr>
            <a:graphicFrameLocks noGrp="1"/>
          </p:cNvGraphicFramePr>
          <p:nvPr/>
        </p:nvGraphicFramePr>
        <p:xfrm>
          <a:off x="163513" y="1616075"/>
          <a:ext cx="2965450" cy="2319339"/>
        </p:xfrm>
        <a:graphic>
          <a:graphicData uri="http://schemas.openxmlformats.org/drawingml/2006/table">
            <a:tbl>
              <a:tblPr firstRow="1" bandRow="1">
                <a:tableStyleId>{7DF18680-E054-41AD-8BC1-D1AEF772440D}</a:tableStyleId>
              </a:tblPr>
              <a:tblGrid>
                <a:gridCol w="2965450">
                  <a:extLst>
                    <a:ext uri="{9D8B030D-6E8A-4147-A177-3AD203B41FA5}">
                      <a16:colId xmlns:a16="http://schemas.microsoft.com/office/drawing/2014/main" val="20000"/>
                    </a:ext>
                  </a:extLst>
                </a:gridCol>
              </a:tblGrid>
              <a:tr h="365682">
                <a:tc>
                  <a:txBody>
                    <a:bodyPr/>
                    <a:lstStyle/>
                    <a:p>
                      <a:r>
                        <a:rPr lang="en-ZA" sz="1800" dirty="0"/>
                        <a:t>Advantages</a:t>
                      </a:r>
                      <a:endParaRPr lang="en-GB" sz="1800" dirty="0"/>
                    </a:p>
                  </a:txBody>
                  <a:tcPr marL="91435" marR="91435" marT="45681" marB="45681"/>
                </a:tc>
                <a:extLst>
                  <a:ext uri="{0D108BD9-81ED-4DB2-BD59-A6C34878D82A}">
                    <a16:rowId xmlns:a16="http://schemas.microsoft.com/office/drawing/2014/main" val="10000"/>
                  </a:ext>
                </a:extLst>
              </a:tr>
              <a:tr h="914322">
                <a:tc>
                  <a:txBody>
                    <a:bodyPr/>
                    <a:lstStyle/>
                    <a:p>
                      <a:r>
                        <a:rPr lang="en-US" sz="1800" dirty="0"/>
                        <a:t>Situated very close to existing ScD and associated conveyance infrastructure</a:t>
                      </a:r>
                      <a:endParaRPr lang="en-GB" sz="1800" dirty="0"/>
                    </a:p>
                  </a:txBody>
                  <a:tcPr marL="91435" marR="91435" marT="45681" marB="45681"/>
                </a:tc>
                <a:extLst>
                  <a:ext uri="{0D108BD9-81ED-4DB2-BD59-A6C34878D82A}">
                    <a16:rowId xmlns:a16="http://schemas.microsoft.com/office/drawing/2014/main" val="10001"/>
                  </a:ext>
                </a:extLst>
              </a:tr>
              <a:tr h="1039335">
                <a:tc>
                  <a:txBody>
                    <a:bodyPr/>
                    <a:lstStyle/>
                    <a:p>
                      <a:r>
                        <a:rPr lang="en-US" sz="1800" dirty="0"/>
                        <a:t>Dam</a:t>
                      </a:r>
                      <a:r>
                        <a:rPr lang="en-US" sz="1800" baseline="0" dirty="0"/>
                        <a:t> catchment area </a:t>
                      </a:r>
                      <a:r>
                        <a:rPr lang="en-US" sz="1800" dirty="0"/>
                        <a:t>is small,</a:t>
                      </a:r>
                      <a:r>
                        <a:rPr lang="en-US" sz="1800" baseline="0" dirty="0"/>
                        <a:t> </a:t>
                      </a:r>
                      <a:r>
                        <a:rPr lang="en-US" sz="1800" dirty="0"/>
                        <a:t>therefore a smaller spillway and less freeboard required</a:t>
                      </a:r>
                      <a:endParaRPr lang="en-GB" sz="1800" dirty="0"/>
                    </a:p>
                  </a:txBody>
                  <a:tcPr marL="91435" marR="91435" marT="45681" marB="45681"/>
                </a:tc>
                <a:extLst>
                  <a:ext uri="{0D108BD9-81ED-4DB2-BD59-A6C34878D82A}">
                    <a16:rowId xmlns:a16="http://schemas.microsoft.com/office/drawing/2014/main" val="10002"/>
                  </a:ext>
                </a:extLst>
              </a:tr>
            </a:tbl>
          </a:graphicData>
        </a:graphic>
      </p:graphicFrame>
      <p:graphicFrame>
        <p:nvGraphicFramePr>
          <p:cNvPr id="6" name="Table 5">
            <a:extLst>
              <a:ext uri="{FF2B5EF4-FFF2-40B4-BE49-F238E27FC236}">
                <a16:creationId xmlns:a16="http://schemas.microsoft.com/office/drawing/2014/main" id="{70E4A72C-506F-4450-8503-488F9FF70A39}"/>
              </a:ext>
            </a:extLst>
          </p:cNvPr>
          <p:cNvGraphicFramePr>
            <a:graphicFrameLocks noGrp="1"/>
          </p:cNvGraphicFramePr>
          <p:nvPr/>
        </p:nvGraphicFramePr>
        <p:xfrm>
          <a:off x="3311525" y="1616075"/>
          <a:ext cx="5573713" cy="4314828"/>
        </p:xfrm>
        <a:graphic>
          <a:graphicData uri="http://schemas.openxmlformats.org/drawingml/2006/table">
            <a:tbl>
              <a:tblPr firstRow="1" bandRow="1">
                <a:tableStyleId>{7DF18680-E054-41AD-8BC1-D1AEF772440D}</a:tableStyleId>
              </a:tblPr>
              <a:tblGrid>
                <a:gridCol w="5573713">
                  <a:extLst>
                    <a:ext uri="{9D8B030D-6E8A-4147-A177-3AD203B41FA5}">
                      <a16:colId xmlns:a16="http://schemas.microsoft.com/office/drawing/2014/main" val="20000"/>
                    </a:ext>
                  </a:extLst>
                </a:gridCol>
              </a:tblGrid>
              <a:tr h="375498">
                <a:tc>
                  <a:txBody>
                    <a:bodyPr/>
                    <a:lstStyle/>
                    <a:p>
                      <a:r>
                        <a:rPr lang="en-ZA" sz="1800" dirty="0"/>
                        <a:t>Disadvantages</a:t>
                      </a:r>
                      <a:endParaRPr lang="en-GB" sz="1800" dirty="0"/>
                    </a:p>
                  </a:txBody>
                  <a:tcPr marL="91453" marR="91453" marT="45713" marB="45713"/>
                </a:tc>
                <a:extLst>
                  <a:ext uri="{0D108BD9-81ED-4DB2-BD59-A6C34878D82A}">
                    <a16:rowId xmlns:a16="http://schemas.microsoft.com/office/drawing/2014/main" val="10000"/>
                  </a:ext>
                </a:extLst>
              </a:tr>
              <a:tr h="687656">
                <a:tc>
                  <a:txBody>
                    <a:bodyPr/>
                    <a:lstStyle/>
                    <a:p>
                      <a:r>
                        <a:rPr lang="en-US" sz="1800" dirty="0"/>
                        <a:t>Water stored in dam would have to be pumped from the canal = additional operational cost</a:t>
                      </a:r>
                      <a:endParaRPr lang="en-GB" sz="1800" dirty="0"/>
                    </a:p>
                  </a:txBody>
                  <a:tcPr marL="91453" marR="91453" marT="45713" marB="45713"/>
                </a:tc>
                <a:extLst>
                  <a:ext uri="{0D108BD9-81ED-4DB2-BD59-A6C34878D82A}">
                    <a16:rowId xmlns:a16="http://schemas.microsoft.com/office/drawing/2014/main" val="10001"/>
                  </a:ext>
                </a:extLst>
              </a:tr>
              <a:tr h="687656">
                <a:tc>
                  <a:txBody>
                    <a:bodyPr/>
                    <a:lstStyle/>
                    <a:p>
                      <a:r>
                        <a:rPr lang="en-US" sz="1800" dirty="0"/>
                        <a:t>Situated on private property to be developed as orchards by </a:t>
                      </a:r>
                      <a:r>
                        <a:rPr lang="en-US" sz="1800" dirty="0" err="1"/>
                        <a:t>Scheepersvlakte</a:t>
                      </a:r>
                      <a:r>
                        <a:rPr lang="en-US" sz="1800" dirty="0"/>
                        <a:t> Farms</a:t>
                      </a:r>
                      <a:endParaRPr lang="en-GB" sz="1800" dirty="0"/>
                    </a:p>
                  </a:txBody>
                  <a:tcPr marL="91453" marR="91453" marT="45713" marB="45713"/>
                </a:tc>
                <a:extLst>
                  <a:ext uri="{0D108BD9-81ED-4DB2-BD59-A6C34878D82A}">
                    <a16:rowId xmlns:a16="http://schemas.microsoft.com/office/drawing/2014/main" val="10002"/>
                  </a:ext>
                </a:extLst>
              </a:tr>
              <a:tr h="687656">
                <a:tc>
                  <a:txBody>
                    <a:bodyPr/>
                    <a:lstStyle/>
                    <a:p>
                      <a:r>
                        <a:rPr lang="en-US" sz="1800" dirty="0"/>
                        <a:t>Developer may wish to share use of the dam, which might complicate its operation</a:t>
                      </a:r>
                      <a:endParaRPr lang="en-GB" sz="1800" dirty="0"/>
                    </a:p>
                  </a:txBody>
                  <a:tcPr marL="91453" marR="91453" marT="45713" marB="45713"/>
                </a:tc>
                <a:extLst>
                  <a:ext uri="{0D108BD9-81ED-4DB2-BD59-A6C34878D82A}">
                    <a16:rowId xmlns:a16="http://schemas.microsoft.com/office/drawing/2014/main" val="10003"/>
                  </a:ext>
                </a:extLst>
              </a:tr>
              <a:tr h="1188705">
                <a:tc>
                  <a:txBody>
                    <a:bodyPr/>
                    <a:lstStyle/>
                    <a:p>
                      <a:r>
                        <a:rPr lang="en-US" sz="1800" dirty="0"/>
                        <a:t>A pump station, remote from the NWTW, would have to be operated and maintained and an additional siphon under the Sundays River would be required to reduce the risk of failure of the system</a:t>
                      </a:r>
                      <a:endParaRPr lang="en-GB" sz="1800" dirty="0"/>
                    </a:p>
                  </a:txBody>
                  <a:tcPr marL="91453" marR="91453" marT="45713" marB="45713"/>
                </a:tc>
                <a:extLst>
                  <a:ext uri="{0D108BD9-81ED-4DB2-BD59-A6C34878D82A}">
                    <a16:rowId xmlns:a16="http://schemas.microsoft.com/office/drawing/2014/main" val="10004"/>
                  </a:ext>
                </a:extLst>
              </a:tr>
              <a:tr h="687656">
                <a:tc>
                  <a:txBody>
                    <a:bodyPr/>
                    <a:lstStyle/>
                    <a:p>
                      <a:r>
                        <a:rPr lang="en-US" sz="1800" dirty="0"/>
                        <a:t>ScD-NWTW pipeline may be vulnerable to damage by a major flood</a:t>
                      </a:r>
                      <a:endParaRPr lang="en-GB" sz="1800" dirty="0"/>
                    </a:p>
                  </a:txBody>
                  <a:tcPr marL="91453" marR="91453" marT="45713" marB="45713"/>
                </a:tc>
                <a:extLst>
                  <a:ext uri="{0D108BD9-81ED-4DB2-BD59-A6C34878D82A}">
                    <a16:rowId xmlns:a16="http://schemas.microsoft.com/office/drawing/2014/main" val="10005"/>
                  </a:ext>
                </a:extLst>
              </a:tr>
            </a:tbl>
          </a:graphicData>
        </a:graphic>
      </p:graphicFrame>
      <p:sp>
        <p:nvSpPr>
          <p:cNvPr id="47132" name="Rectangle 1">
            <a:extLst>
              <a:ext uri="{FF2B5EF4-FFF2-40B4-BE49-F238E27FC236}">
                <a16:creationId xmlns:a16="http://schemas.microsoft.com/office/drawing/2014/main" id="{0803C12A-03AB-4D38-A1B4-55D122F16EB3}"/>
              </a:ext>
            </a:extLst>
          </p:cNvPr>
          <p:cNvSpPr>
            <a:spLocks noChangeArrowheads="1"/>
          </p:cNvSpPr>
          <p:nvPr/>
        </p:nvSpPr>
        <p:spPr bwMode="auto">
          <a:xfrm>
            <a:off x="1017588" y="661988"/>
            <a:ext cx="704373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6286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1">
              <a:spcAft>
                <a:spcPts val="1000"/>
              </a:spcAft>
            </a:pPr>
            <a:r>
              <a:rPr lang="en-US" altLang="en-US" sz="2200" b="1">
                <a:solidFill>
                  <a:srgbClr val="00B0F0"/>
                </a:solidFill>
              </a:rPr>
              <a:t>Upper Scheepersvlakte Dam</a:t>
            </a:r>
          </a:p>
        </p:txBody>
      </p:sp>
    </p:spTree>
    <p:extLst>
      <p:ext uri="{BB962C8B-B14F-4D97-AF65-F5344CB8AC3E}">
        <p14:creationId xmlns:p14="http://schemas.microsoft.com/office/powerpoint/2010/main" val="2432606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9C5FE476-7100-4848-88F6-AC2FF767789C}"/>
              </a:ext>
            </a:extLst>
          </p:cNvPr>
          <p:cNvSpPr>
            <a:spLocks noGrp="1"/>
          </p:cNvSpPr>
          <p:nvPr>
            <p:ph type="title"/>
          </p:nvPr>
        </p:nvSpPr>
        <p:spPr bwMode="auto">
          <a:xfrm>
            <a:off x="1793875" y="274638"/>
            <a:ext cx="6599238" cy="8016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US" b="1" dirty="0">
                <a:solidFill>
                  <a:schemeClr val="bg2">
                    <a:lumMod val="25000"/>
                  </a:schemeClr>
                </a:solidFill>
              </a:rPr>
              <a:t>Geotech &amp; Topo surveys</a:t>
            </a:r>
            <a:endParaRPr lang="en-US" altLang="en-US" dirty="0"/>
          </a:p>
        </p:txBody>
      </p:sp>
      <p:sp>
        <p:nvSpPr>
          <p:cNvPr id="24579" name="Rectangle 1">
            <a:extLst>
              <a:ext uri="{FF2B5EF4-FFF2-40B4-BE49-F238E27FC236}">
                <a16:creationId xmlns:a16="http://schemas.microsoft.com/office/drawing/2014/main" id="{78F658A3-08CE-431E-B3EB-7CD97B71C7AD}"/>
              </a:ext>
            </a:extLst>
          </p:cNvPr>
          <p:cNvSpPr>
            <a:spLocks noChangeArrowheads="1"/>
          </p:cNvSpPr>
          <p:nvPr/>
        </p:nvSpPr>
        <p:spPr bwMode="auto">
          <a:xfrm>
            <a:off x="1493838" y="1187450"/>
            <a:ext cx="7505700" cy="504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971550" indent="-5143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Aft>
                <a:spcPts val="500"/>
              </a:spcAft>
              <a:buFont typeface="Arial" panose="020B0604020202020204" pitchFamily="34" charset="0"/>
              <a:buChar char="•"/>
            </a:pPr>
            <a:r>
              <a:rPr lang="en-US" altLang="en-US" b="1" dirty="0">
                <a:solidFill>
                  <a:srgbClr val="00B0F0"/>
                </a:solidFill>
              </a:rPr>
              <a:t>Geotechnical survey </a:t>
            </a:r>
            <a:r>
              <a:rPr lang="en-US" altLang="en-US" dirty="0">
                <a:solidFill>
                  <a:srgbClr val="000000"/>
                </a:solidFill>
              </a:rPr>
              <a:t>for Lower </a:t>
            </a:r>
            <a:r>
              <a:rPr lang="en-US" altLang="en-US" dirty="0" err="1">
                <a:solidFill>
                  <a:srgbClr val="000000"/>
                </a:solidFill>
              </a:rPr>
              <a:t>Coerney</a:t>
            </a:r>
            <a:r>
              <a:rPr lang="en-US" altLang="en-US" dirty="0">
                <a:solidFill>
                  <a:srgbClr val="000000"/>
                </a:solidFill>
              </a:rPr>
              <a:t> and Upper </a:t>
            </a:r>
            <a:r>
              <a:rPr lang="en-US" altLang="en-US" dirty="0" err="1">
                <a:solidFill>
                  <a:srgbClr val="000000"/>
                </a:solidFill>
              </a:rPr>
              <a:t>Scheepersvlakte</a:t>
            </a:r>
            <a:r>
              <a:rPr lang="en-US" altLang="en-US" dirty="0">
                <a:solidFill>
                  <a:srgbClr val="000000"/>
                </a:solidFill>
              </a:rPr>
              <a:t> sites:</a:t>
            </a:r>
          </a:p>
          <a:p>
            <a:pPr lvl="1">
              <a:spcAft>
                <a:spcPts val="500"/>
              </a:spcAft>
              <a:buFont typeface="Courier New" panose="02070309020205020404" pitchFamily="49" charset="0"/>
              <a:buChar char="o"/>
            </a:pPr>
            <a:r>
              <a:rPr lang="en-US" altLang="en-US" sz="2000" dirty="0">
                <a:solidFill>
                  <a:srgbClr val="000000"/>
                </a:solidFill>
              </a:rPr>
              <a:t>Bush clearing - completed</a:t>
            </a:r>
          </a:p>
          <a:p>
            <a:pPr lvl="1">
              <a:spcAft>
                <a:spcPts val="500"/>
              </a:spcAft>
              <a:buFont typeface="Courier New" panose="02070309020205020404" pitchFamily="49" charset="0"/>
              <a:buChar char="o"/>
            </a:pPr>
            <a:r>
              <a:rPr lang="en-US" altLang="en-US" sz="2000" dirty="0">
                <a:solidFill>
                  <a:srgbClr val="000000"/>
                </a:solidFill>
              </a:rPr>
              <a:t>Geophysical survey – 2 weeks, underway</a:t>
            </a:r>
          </a:p>
          <a:p>
            <a:pPr lvl="1">
              <a:spcAft>
                <a:spcPts val="500"/>
              </a:spcAft>
              <a:buFont typeface="Courier New" panose="02070309020205020404" pitchFamily="49" charset="0"/>
              <a:buChar char="o"/>
            </a:pPr>
            <a:r>
              <a:rPr lang="en-US" altLang="en-US" sz="2000" dirty="0">
                <a:solidFill>
                  <a:srgbClr val="000000"/>
                </a:solidFill>
              </a:rPr>
              <a:t>Rotary core drilling – 3 weeks (mid-May)</a:t>
            </a:r>
          </a:p>
          <a:p>
            <a:pPr lvl="1">
              <a:spcAft>
                <a:spcPts val="500"/>
              </a:spcAft>
              <a:buFont typeface="Courier New" panose="02070309020205020404" pitchFamily="49" charset="0"/>
              <a:buChar char="o"/>
            </a:pPr>
            <a:r>
              <a:rPr lang="en-US" altLang="en-US" sz="2000" dirty="0">
                <a:solidFill>
                  <a:srgbClr val="000000"/>
                </a:solidFill>
              </a:rPr>
              <a:t>Test pitting – 3 days</a:t>
            </a:r>
          </a:p>
          <a:p>
            <a:pPr lvl="1">
              <a:spcAft>
                <a:spcPts val="500"/>
              </a:spcAft>
              <a:buFont typeface="Courier New" panose="02070309020205020404" pitchFamily="49" charset="0"/>
              <a:buChar char="o"/>
            </a:pPr>
            <a:r>
              <a:rPr lang="en-US" altLang="en-US" sz="2000" dirty="0">
                <a:solidFill>
                  <a:srgbClr val="000000"/>
                </a:solidFill>
              </a:rPr>
              <a:t>Laboratory testing – 3 to 4 weeks</a:t>
            </a:r>
          </a:p>
          <a:p>
            <a:pPr lvl="1">
              <a:spcAft>
                <a:spcPts val="500"/>
              </a:spcAft>
              <a:buFont typeface="Courier New" panose="02070309020205020404" pitchFamily="49" charset="0"/>
              <a:buChar char="o"/>
            </a:pPr>
            <a:r>
              <a:rPr lang="en-US" altLang="en-US" sz="2000" dirty="0">
                <a:solidFill>
                  <a:srgbClr val="000000"/>
                </a:solidFill>
              </a:rPr>
              <a:t>Data analysis, interpretation and reporting – 2 weeks</a:t>
            </a:r>
          </a:p>
          <a:p>
            <a:pPr marL="457200" lvl="1" indent="0">
              <a:spcAft>
                <a:spcPts val="500"/>
              </a:spcAft>
            </a:pPr>
            <a:endParaRPr lang="en-US" altLang="en-US" sz="800" dirty="0">
              <a:solidFill>
                <a:srgbClr val="000000"/>
              </a:solidFill>
            </a:endParaRPr>
          </a:p>
          <a:p>
            <a:pPr>
              <a:spcAft>
                <a:spcPts val="500"/>
              </a:spcAft>
              <a:buFont typeface="Arial" panose="020B0604020202020204" pitchFamily="34" charset="0"/>
              <a:buChar char="•"/>
            </a:pPr>
            <a:r>
              <a:rPr lang="en-US" altLang="en-US" b="1" dirty="0">
                <a:solidFill>
                  <a:srgbClr val="00B0F0"/>
                </a:solidFill>
              </a:rPr>
              <a:t>Topographical survey </a:t>
            </a:r>
            <a:r>
              <a:rPr lang="en-US" altLang="en-US" dirty="0">
                <a:solidFill>
                  <a:srgbClr val="000000"/>
                </a:solidFill>
              </a:rPr>
              <a:t>for Lower </a:t>
            </a:r>
            <a:r>
              <a:rPr lang="en-US" altLang="en-US" dirty="0" err="1">
                <a:solidFill>
                  <a:srgbClr val="000000"/>
                </a:solidFill>
              </a:rPr>
              <a:t>Coerney</a:t>
            </a:r>
            <a:r>
              <a:rPr lang="en-US" altLang="en-US" dirty="0">
                <a:solidFill>
                  <a:srgbClr val="000000"/>
                </a:solidFill>
              </a:rPr>
              <a:t> and Upper </a:t>
            </a:r>
            <a:r>
              <a:rPr lang="en-US" altLang="en-US" dirty="0" err="1">
                <a:solidFill>
                  <a:srgbClr val="000000"/>
                </a:solidFill>
              </a:rPr>
              <a:t>Scheepersvlakte</a:t>
            </a:r>
            <a:r>
              <a:rPr lang="en-US" altLang="en-US" dirty="0">
                <a:solidFill>
                  <a:srgbClr val="000000"/>
                </a:solidFill>
              </a:rPr>
              <a:t> sites – underway</a:t>
            </a:r>
          </a:p>
          <a:p>
            <a:pPr>
              <a:spcAft>
                <a:spcPts val="500"/>
              </a:spcAft>
              <a:buFont typeface="Arial" panose="020B0604020202020204" pitchFamily="34" charset="0"/>
              <a:buChar char="•"/>
            </a:pPr>
            <a:endParaRPr lang="en-US" altLang="en-US" sz="800" dirty="0">
              <a:solidFill>
                <a:srgbClr val="000000"/>
              </a:solidFill>
            </a:endParaRPr>
          </a:p>
          <a:p>
            <a:pPr>
              <a:spcAft>
                <a:spcPts val="500"/>
              </a:spcAft>
              <a:buFont typeface="Arial" panose="020B0604020202020204" pitchFamily="34" charset="0"/>
              <a:buChar char="•"/>
            </a:pPr>
            <a:r>
              <a:rPr lang="en-US" altLang="en-US" b="1" dirty="0">
                <a:solidFill>
                  <a:srgbClr val="00B0F0"/>
                </a:solidFill>
              </a:rPr>
              <a:t>Feasibility design </a:t>
            </a:r>
            <a:r>
              <a:rPr lang="en-US" altLang="en-US" dirty="0">
                <a:solidFill>
                  <a:srgbClr val="000000"/>
                </a:solidFill>
              </a:rPr>
              <a:t>of selected option – to commence once final site has been selected</a:t>
            </a:r>
            <a:endParaRPr lang="en-US" altLang="en-US" sz="2200" dirty="0"/>
          </a:p>
        </p:txBody>
      </p:sp>
    </p:spTree>
    <p:extLst>
      <p:ext uri="{BB962C8B-B14F-4D97-AF65-F5344CB8AC3E}">
        <p14:creationId xmlns:p14="http://schemas.microsoft.com/office/powerpoint/2010/main" val="4281490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Same Side Corner Rectangle 1"/>
          <p:cNvSpPr/>
          <p:nvPr/>
        </p:nvSpPr>
        <p:spPr>
          <a:xfrm>
            <a:off x="1801811" y="2127949"/>
            <a:ext cx="6383337" cy="2252736"/>
          </a:xfrm>
          <a:prstGeom prst="round2SameRect">
            <a:avLst/>
          </a:prstGeom>
          <a:solidFill>
            <a:schemeClr val="accent6">
              <a:lumMod val="60000"/>
              <a:lumOff val="40000"/>
            </a:schemeClr>
          </a:solidFill>
          <a:ln w="38100">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4400" b="1" dirty="0">
                <a:solidFill>
                  <a:schemeClr val="bg2">
                    <a:lumMod val="25000"/>
                  </a:schemeClr>
                </a:solidFill>
                <a:effectLst>
                  <a:outerShdw blurRad="38100" dist="38100" dir="2700000" algn="tl">
                    <a:srgbClr val="000000">
                      <a:alpha val="43137"/>
                    </a:srgbClr>
                  </a:outerShdw>
                </a:effectLst>
              </a:rPr>
              <a:t>Darlington Dam water quality time series</a:t>
            </a:r>
            <a:endParaRPr lang="en-GB" sz="4400" b="1" dirty="0">
              <a:solidFill>
                <a:schemeClr val="bg2">
                  <a:lumMod val="25000"/>
                </a:schemeClr>
              </a:solidFill>
              <a:effectLst>
                <a:outerShdw blurRad="38100" dist="38100" dir="2700000" algn="tl">
                  <a:srgbClr val="000000">
                    <a:alpha val="43137"/>
                  </a:srgbClr>
                </a:outerShdw>
              </a:effectLst>
            </a:endParaRPr>
          </a:p>
        </p:txBody>
      </p:sp>
      <p:cxnSp>
        <p:nvCxnSpPr>
          <p:cNvPr id="4" name="Straight Connector 3"/>
          <p:cNvCxnSpPr/>
          <p:nvPr/>
        </p:nvCxnSpPr>
        <p:spPr>
          <a:xfrm flipV="1">
            <a:off x="1801812" y="4560189"/>
            <a:ext cx="6383337" cy="12700"/>
          </a:xfrm>
          <a:prstGeom prst="line">
            <a:avLst/>
          </a:prstGeom>
          <a:ln w="152400">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4541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Same Side Corner Rectangle 1"/>
          <p:cNvSpPr/>
          <p:nvPr/>
        </p:nvSpPr>
        <p:spPr>
          <a:xfrm>
            <a:off x="1801813" y="2411413"/>
            <a:ext cx="6383337" cy="1460500"/>
          </a:xfrm>
          <a:prstGeom prst="round2SameRect">
            <a:avLst/>
          </a:prstGeom>
          <a:solidFill>
            <a:schemeClr val="accent6">
              <a:lumMod val="60000"/>
              <a:lumOff val="40000"/>
            </a:schemeClr>
          </a:solidFill>
          <a:ln w="38100">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ZA" sz="4400" b="1" dirty="0">
                <a:solidFill>
                  <a:schemeClr val="bg2">
                    <a:lumMod val="25000"/>
                  </a:schemeClr>
                </a:solidFill>
                <a:effectLst>
                  <a:outerShdw blurRad="38100" dist="38100" dir="2700000" algn="tl">
                    <a:srgbClr val="000000">
                      <a:alpha val="43137"/>
                    </a:srgbClr>
                  </a:outerShdw>
                </a:effectLst>
              </a:rPr>
              <a:t>Quantification of Potential Water Savings</a:t>
            </a:r>
            <a:endParaRPr lang="en-GB" sz="4400" b="1" dirty="0">
              <a:solidFill>
                <a:schemeClr val="bg2">
                  <a:lumMod val="25000"/>
                </a:schemeClr>
              </a:solidFill>
              <a:effectLst>
                <a:outerShdw blurRad="38100" dist="38100" dir="2700000" algn="tl">
                  <a:srgbClr val="000000">
                    <a:alpha val="43137"/>
                  </a:srgbClr>
                </a:outerShdw>
              </a:effectLst>
            </a:endParaRPr>
          </a:p>
        </p:txBody>
      </p:sp>
      <p:cxnSp>
        <p:nvCxnSpPr>
          <p:cNvPr id="4" name="Straight Connector 3"/>
          <p:cNvCxnSpPr/>
          <p:nvPr/>
        </p:nvCxnSpPr>
        <p:spPr>
          <a:xfrm flipV="1">
            <a:off x="1801813" y="4048125"/>
            <a:ext cx="6383337" cy="12700"/>
          </a:xfrm>
          <a:prstGeom prst="line">
            <a:avLst/>
          </a:prstGeom>
          <a:ln w="152400">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7764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1719263" y="184150"/>
            <a:ext cx="7216775"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US" sz="4000" b="1" dirty="0">
                <a:solidFill>
                  <a:schemeClr val="bg2">
                    <a:lumMod val="25000"/>
                  </a:schemeClr>
                </a:solidFill>
              </a:rPr>
              <a:t>Temporary allowance for canal losses in the GFRWUA</a:t>
            </a:r>
            <a:endParaRPr lang="en-US" altLang="en-US" sz="4000" dirty="0"/>
          </a:p>
        </p:txBody>
      </p:sp>
      <p:sp>
        <p:nvSpPr>
          <p:cNvPr id="24579" name="TextBox 7"/>
          <p:cNvSpPr txBox="1">
            <a:spLocks noChangeArrowheads="1"/>
          </p:cNvSpPr>
          <p:nvPr/>
        </p:nvSpPr>
        <p:spPr bwMode="auto">
          <a:xfrm>
            <a:off x="1608138" y="1606550"/>
            <a:ext cx="7327900" cy="465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sz="2400">
                <a:solidFill>
                  <a:schemeClr val="tx1"/>
                </a:solidFill>
                <a:latin typeface="Arial" panose="020B0604020202020204" pitchFamily="34" charset="0"/>
                <a:ea typeface="MS PGothic" panose="020B0600070205080204" pitchFamily="34" charset="-128"/>
              </a:defRPr>
            </a:lvl1pPr>
            <a:lvl2pPr marL="68580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Aft>
                <a:spcPts val="500"/>
              </a:spcAft>
              <a:buFont typeface="Arial" panose="020B0604020202020204" pitchFamily="34" charset="0"/>
              <a:buChar char="•"/>
            </a:pPr>
            <a:r>
              <a:rPr lang="en-US" altLang="en-US" dirty="0">
                <a:solidFill>
                  <a:srgbClr val="000000"/>
                </a:solidFill>
              </a:rPr>
              <a:t>A letter (1977) by the then Ministry of Water Affairs and Forestry notified allowance</a:t>
            </a:r>
          </a:p>
          <a:p>
            <a:pPr eaLnBrk="1" hangingPunct="1">
              <a:spcAft>
                <a:spcPts val="500"/>
              </a:spcAft>
              <a:buFont typeface="Arial" panose="020B0604020202020204" pitchFamily="34" charset="0"/>
              <a:buChar char="•"/>
            </a:pPr>
            <a:r>
              <a:rPr lang="en-US" altLang="en-US" dirty="0">
                <a:solidFill>
                  <a:srgbClr val="000000"/>
                </a:solidFill>
              </a:rPr>
              <a:t>Allowance for an additional 25% compensation (instead of 15%) for canal losses was intended to be a </a:t>
            </a:r>
            <a:r>
              <a:rPr lang="en-US" altLang="en-US" b="1" dirty="0">
                <a:solidFill>
                  <a:srgbClr val="0070C0"/>
                </a:solidFill>
              </a:rPr>
              <a:t>temporary measure </a:t>
            </a:r>
            <a:r>
              <a:rPr lang="en-US" altLang="en-US" dirty="0">
                <a:solidFill>
                  <a:srgbClr val="000000"/>
                </a:solidFill>
              </a:rPr>
              <a:t>for the GFRWUA, to be </a:t>
            </a:r>
            <a:r>
              <a:rPr lang="en-US" altLang="en-US" b="1" dirty="0">
                <a:solidFill>
                  <a:srgbClr val="0070C0"/>
                </a:solidFill>
              </a:rPr>
              <a:t>reduced to a more suitable allowance </a:t>
            </a:r>
            <a:r>
              <a:rPr lang="en-US" altLang="en-US" dirty="0">
                <a:solidFill>
                  <a:srgbClr val="000000"/>
                </a:solidFill>
              </a:rPr>
              <a:t>in the future</a:t>
            </a:r>
          </a:p>
          <a:p>
            <a:pPr eaLnBrk="1" hangingPunct="1">
              <a:spcAft>
                <a:spcPts val="500"/>
              </a:spcAft>
              <a:buFont typeface="Arial" panose="020B0604020202020204" pitchFamily="34" charset="0"/>
              <a:buChar char="•"/>
            </a:pPr>
            <a:r>
              <a:rPr lang="en-ZA" altLang="en-US" dirty="0">
                <a:solidFill>
                  <a:srgbClr val="000000"/>
                </a:solidFill>
              </a:rPr>
              <a:t>In 1977/78 when this temporary allowance for losses was made, there was still a significant surplus of water in the Orange River Basin. As the Orange River basin is now in deficit, it is essential this be revisited.</a:t>
            </a:r>
            <a:endParaRPr lang="en-GB" altLang="en-US" dirty="0">
              <a:solidFill>
                <a:srgbClr val="000000"/>
              </a:solidFill>
            </a:endParaRPr>
          </a:p>
        </p:txBody>
      </p:sp>
    </p:spTree>
    <p:extLst>
      <p:ext uri="{BB962C8B-B14F-4D97-AF65-F5344CB8AC3E}">
        <p14:creationId xmlns:p14="http://schemas.microsoft.com/office/powerpoint/2010/main" val="4048760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1719263" y="184150"/>
            <a:ext cx="7216775" cy="7905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US" sz="4000" b="1" dirty="0">
                <a:solidFill>
                  <a:schemeClr val="bg2">
                    <a:lumMod val="25000"/>
                  </a:schemeClr>
                </a:solidFill>
              </a:rPr>
              <a:t>Recommendations</a:t>
            </a:r>
            <a:endParaRPr lang="en-US" altLang="en-US" sz="4000" dirty="0"/>
          </a:p>
        </p:txBody>
      </p:sp>
      <p:sp>
        <p:nvSpPr>
          <p:cNvPr id="19459" name="TextBox 7"/>
          <p:cNvSpPr txBox="1">
            <a:spLocks noChangeArrowheads="1"/>
          </p:cNvSpPr>
          <p:nvPr/>
        </p:nvSpPr>
        <p:spPr bwMode="auto">
          <a:xfrm>
            <a:off x="1511300" y="974725"/>
            <a:ext cx="7424738" cy="509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sz="2400">
                <a:solidFill>
                  <a:schemeClr val="tx1"/>
                </a:solidFill>
                <a:latin typeface="Arial" panose="020B0604020202020204" pitchFamily="34" charset="0"/>
                <a:ea typeface="MS PGothic" panose="020B0600070205080204" pitchFamily="34" charset="-128"/>
              </a:defRPr>
            </a:lvl1pPr>
            <a:lvl2pPr marL="68580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eaLnBrk="1" hangingPunct="1">
              <a:spcAft>
                <a:spcPts val="500"/>
              </a:spcAft>
              <a:defRPr/>
            </a:pPr>
            <a:r>
              <a:rPr lang="en-GB" b="1" dirty="0"/>
              <a:t>1. Reduce allowance for canal losses in GFRWUA</a:t>
            </a:r>
            <a:endParaRPr lang="en-US" dirty="0">
              <a:solidFill>
                <a:srgbClr val="000000"/>
              </a:solidFill>
            </a:endParaRPr>
          </a:p>
          <a:p>
            <a:pPr marL="342900" indent="-342900" eaLnBrk="1" hangingPunct="1">
              <a:spcAft>
                <a:spcPts val="500"/>
              </a:spcAft>
              <a:buFont typeface="Arial" panose="020B0604020202020204" pitchFamily="34" charset="0"/>
              <a:buChar char="•"/>
              <a:defRPr/>
            </a:pPr>
            <a:r>
              <a:rPr lang="en-US" sz="2000" dirty="0">
                <a:solidFill>
                  <a:srgbClr val="000000"/>
                </a:solidFill>
              </a:rPr>
              <a:t>Incrementally reduce the allowance made for canal losses as originally intended. </a:t>
            </a:r>
          </a:p>
          <a:p>
            <a:pPr marL="342900" indent="-342900" eaLnBrk="1" hangingPunct="1">
              <a:spcAft>
                <a:spcPts val="500"/>
              </a:spcAft>
              <a:buFont typeface="Arial" panose="020B0604020202020204" pitchFamily="34" charset="0"/>
              <a:buChar char="•"/>
              <a:defRPr/>
            </a:pPr>
            <a:r>
              <a:rPr lang="en-US" sz="2000" dirty="0">
                <a:solidFill>
                  <a:srgbClr val="000000"/>
                </a:solidFill>
              </a:rPr>
              <a:t>Irrigators reduce canal losses by effectively maintaining the canals and removing vegetation along the canal edges, especially in the “hot spot” areas where large canal losses occur. </a:t>
            </a:r>
          </a:p>
          <a:p>
            <a:pPr marL="0" indent="0" eaLnBrk="1" hangingPunct="1">
              <a:spcAft>
                <a:spcPts val="500"/>
              </a:spcAft>
              <a:defRPr/>
            </a:pPr>
            <a:r>
              <a:rPr lang="en-US" sz="2000" b="1" dirty="0">
                <a:solidFill>
                  <a:srgbClr val="000000"/>
                </a:solidFill>
              </a:rPr>
              <a:t>This intervention could potentially be implemented by:</a:t>
            </a:r>
          </a:p>
          <a:p>
            <a:pPr marL="514350" lvl="1" indent="-342900" eaLnBrk="1" hangingPunct="1">
              <a:spcAft>
                <a:spcPts val="500"/>
              </a:spcAft>
              <a:buFont typeface="Courier New" panose="02070309020205020404" pitchFamily="49" charset="0"/>
              <a:buChar char="o"/>
              <a:defRPr/>
            </a:pPr>
            <a:r>
              <a:rPr lang="en-US" sz="2000" dirty="0">
                <a:solidFill>
                  <a:srgbClr val="000000"/>
                </a:solidFill>
              </a:rPr>
              <a:t>Incrementally reducing the allowance for canal losses from the current 25% to 15% over a reasonable period of time to allow the irrigators to effectively implement appropriate WUE measures</a:t>
            </a:r>
          </a:p>
          <a:p>
            <a:pPr marL="514350" lvl="1" indent="-342900" eaLnBrk="1" hangingPunct="1">
              <a:spcAft>
                <a:spcPts val="500"/>
              </a:spcAft>
              <a:buFont typeface="Courier New" panose="02070309020205020404" pitchFamily="49" charset="0"/>
              <a:buChar char="o"/>
              <a:defRPr/>
            </a:pPr>
            <a:r>
              <a:rPr lang="en-US" sz="2000" dirty="0">
                <a:solidFill>
                  <a:srgbClr val="000000"/>
                </a:solidFill>
              </a:rPr>
              <a:t>Providing for the irrigators to pay an additional amount for the requested loss component above 15% canal losses, to be applied for WUE measures</a:t>
            </a:r>
          </a:p>
        </p:txBody>
      </p:sp>
    </p:spTree>
    <p:extLst>
      <p:ext uri="{BB962C8B-B14F-4D97-AF65-F5344CB8AC3E}">
        <p14:creationId xmlns:p14="http://schemas.microsoft.com/office/powerpoint/2010/main" val="3774192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1719263" y="184150"/>
            <a:ext cx="7216775" cy="7905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US" sz="4000" b="1" dirty="0">
                <a:solidFill>
                  <a:schemeClr val="bg2">
                    <a:lumMod val="25000"/>
                  </a:schemeClr>
                </a:solidFill>
              </a:rPr>
              <a:t>Recommendations (cont.)</a:t>
            </a:r>
            <a:endParaRPr lang="en-US" altLang="en-US" sz="4000" dirty="0"/>
          </a:p>
        </p:txBody>
      </p:sp>
      <p:sp>
        <p:nvSpPr>
          <p:cNvPr id="19459" name="TextBox 7"/>
          <p:cNvSpPr txBox="1">
            <a:spLocks noChangeArrowheads="1"/>
          </p:cNvSpPr>
          <p:nvPr/>
        </p:nvSpPr>
        <p:spPr bwMode="auto">
          <a:xfrm>
            <a:off x="1511300" y="974725"/>
            <a:ext cx="7424738"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sz="2400">
                <a:solidFill>
                  <a:schemeClr val="tx1"/>
                </a:solidFill>
                <a:latin typeface="Arial" panose="020B0604020202020204" pitchFamily="34" charset="0"/>
                <a:ea typeface="MS PGothic" panose="020B0600070205080204" pitchFamily="34" charset="-128"/>
              </a:defRPr>
            </a:lvl1pPr>
            <a:lvl2pPr marL="68580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eaLnBrk="1" hangingPunct="1">
              <a:spcAft>
                <a:spcPts val="500"/>
              </a:spcAft>
              <a:defRPr/>
            </a:pPr>
            <a:r>
              <a:rPr lang="en-GB" b="1" dirty="0"/>
              <a:t>2. Reduce </a:t>
            </a:r>
            <a:r>
              <a:rPr lang="en-US" b="1" dirty="0"/>
              <a:t>operational releases in the Lower Fish</a:t>
            </a:r>
          </a:p>
          <a:p>
            <a:pPr marL="457200" indent="-457200" eaLnBrk="1" hangingPunct="1">
              <a:spcAft>
                <a:spcPts val="500"/>
              </a:spcAft>
              <a:buFont typeface="Arial" panose="020B0604020202020204" pitchFamily="34" charset="0"/>
              <a:buChar char="•"/>
              <a:defRPr/>
            </a:pPr>
            <a:r>
              <a:rPr lang="en-US" sz="2000" dirty="0">
                <a:solidFill>
                  <a:srgbClr val="000000"/>
                </a:solidFill>
              </a:rPr>
              <a:t>Incrementally reduce the operational releases made at the Elandsdrift and De Mistkraal weirs over a suitable timeframe. After each incremental reduction, any practical operational constraints will be exposed, and can be addressed accordingly. </a:t>
            </a:r>
          </a:p>
        </p:txBody>
      </p:sp>
    </p:spTree>
    <p:extLst>
      <p:ext uri="{BB962C8B-B14F-4D97-AF65-F5344CB8AC3E}">
        <p14:creationId xmlns:p14="http://schemas.microsoft.com/office/powerpoint/2010/main" val="2546634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1719263" y="184150"/>
            <a:ext cx="7216775" cy="7905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US" sz="4000" b="1" dirty="0">
                <a:solidFill>
                  <a:schemeClr val="bg2">
                    <a:lumMod val="25000"/>
                  </a:schemeClr>
                </a:solidFill>
              </a:rPr>
              <a:t>Recommendations (cont.)</a:t>
            </a:r>
            <a:endParaRPr lang="en-US" altLang="en-US" sz="4000" dirty="0"/>
          </a:p>
        </p:txBody>
      </p:sp>
      <p:sp>
        <p:nvSpPr>
          <p:cNvPr id="19459" name="TextBox 7"/>
          <p:cNvSpPr txBox="1">
            <a:spLocks noChangeArrowheads="1"/>
          </p:cNvSpPr>
          <p:nvPr/>
        </p:nvSpPr>
        <p:spPr bwMode="auto">
          <a:xfrm>
            <a:off x="1511300" y="1291248"/>
            <a:ext cx="7424738" cy="2436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sz="2400">
                <a:solidFill>
                  <a:schemeClr val="tx1"/>
                </a:solidFill>
                <a:latin typeface="Arial" panose="020B0604020202020204" pitchFamily="34" charset="0"/>
                <a:ea typeface="MS PGothic" panose="020B0600070205080204" pitchFamily="34" charset="-128"/>
              </a:defRPr>
            </a:lvl1pPr>
            <a:lvl2pPr marL="68580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eaLnBrk="1" hangingPunct="1">
              <a:spcAft>
                <a:spcPts val="500"/>
              </a:spcAft>
              <a:defRPr/>
            </a:pPr>
            <a:r>
              <a:rPr lang="en-GB" b="1" dirty="0"/>
              <a:t>3. Reduce </a:t>
            </a:r>
            <a:r>
              <a:rPr lang="en-US" b="1" dirty="0"/>
              <a:t>spills at the </a:t>
            </a:r>
            <a:r>
              <a:rPr lang="en-US" b="1" dirty="0" err="1"/>
              <a:t>Korhaansdrift</a:t>
            </a:r>
            <a:r>
              <a:rPr lang="en-US" b="1" dirty="0"/>
              <a:t> Weir</a:t>
            </a:r>
          </a:p>
          <a:p>
            <a:pPr marL="457200" indent="-457200" eaLnBrk="1" hangingPunct="1">
              <a:spcAft>
                <a:spcPts val="500"/>
              </a:spcAft>
              <a:buFont typeface="Arial" panose="020B0604020202020204" pitchFamily="34" charset="0"/>
              <a:buChar char="•"/>
              <a:defRPr/>
            </a:pPr>
            <a:r>
              <a:rPr lang="en-US" sz="2000" dirty="0">
                <a:solidFill>
                  <a:srgbClr val="000000"/>
                </a:solidFill>
              </a:rPr>
              <a:t>The LSRWUA have improved the operation of the Darlington Dam further to keep the spills at the </a:t>
            </a:r>
            <a:r>
              <a:rPr lang="en-US" sz="2000" dirty="0" err="1">
                <a:solidFill>
                  <a:srgbClr val="000000"/>
                </a:solidFill>
              </a:rPr>
              <a:t>Korhaansdrift</a:t>
            </a:r>
            <a:r>
              <a:rPr lang="en-US" sz="2000" dirty="0">
                <a:solidFill>
                  <a:srgbClr val="000000"/>
                </a:solidFill>
              </a:rPr>
              <a:t> Weir to a minimum, especially over the weekend periods</a:t>
            </a:r>
          </a:p>
          <a:p>
            <a:pPr marL="457200" indent="-457200" eaLnBrk="1" hangingPunct="1">
              <a:spcAft>
                <a:spcPts val="500"/>
              </a:spcAft>
              <a:buFont typeface="Arial" panose="020B0604020202020204" pitchFamily="34" charset="0"/>
              <a:buChar char="•"/>
              <a:defRPr/>
            </a:pPr>
            <a:r>
              <a:rPr lang="en-US" sz="2000" dirty="0">
                <a:solidFill>
                  <a:srgbClr val="000000"/>
                </a:solidFill>
              </a:rPr>
              <a:t>It is noted that the optimal solution to the leakage at the Darlington Dam is to fix the leaking gates</a:t>
            </a:r>
          </a:p>
        </p:txBody>
      </p:sp>
    </p:spTree>
    <p:extLst>
      <p:ext uri="{BB962C8B-B14F-4D97-AF65-F5344CB8AC3E}">
        <p14:creationId xmlns:p14="http://schemas.microsoft.com/office/powerpoint/2010/main" val="32605315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1719263" y="184150"/>
            <a:ext cx="7216775" cy="7905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US" sz="4000" b="1" dirty="0">
                <a:solidFill>
                  <a:schemeClr val="bg2">
                    <a:lumMod val="25000"/>
                  </a:schemeClr>
                </a:solidFill>
              </a:rPr>
              <a:t>Recommendations (cont.)</a:t>
            </a:r>
            <a:endParaRPr lang="en-US" altLang="en-US" sz="4000" dirty="0"/>
          </a:p>
        </p:txBody>
      </p:sp>
      <p:sp>
        <p:nvSpPr>
          <p:cNvPr id="19459" name="TextBox 7"/>
          <p:cNvSpPr txBox="1">
            <a:spLocks noChangeArrowheads="1"/>
          </p:cNvSpPr>
          <p:nvPr/>
        </p:nvSpPr>
        <p:spPr bwMode="auto">
          <a:xfrm>
            <a:off x="1511300" y="974725"/>
            <a:ext cx="7424738"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sz="2400">
                <a:solidFill>
                  <a:schemeClr val="tx1"/>
                </a:solidFill>
                <a:latin typeface="Arial" panose="020B0604020202020204" pitchFamily="34" charset="0"/>
                <a:ea typeface="MS PGothic" panose="020B0600070205080204" pitchFamily="34" charset="-128"/>
              </a:defRPr>
            </a:lvl1pPr>
            <a:lvl2pPr marL="68580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eaLnBrk="1" hangingPunct="1">
              <a:spcAft>
                <a:spcPts val="500"/>
              </a:spcAft>
              <a:defRPr/>
            </a:pPr>
            <a:r>
              <a:rPr lang="en-ZA" b="1" dirty="0"/>
              <a:t>4. Improve measuring and monitoring</a:t>
            </a:r>
            <a:endParaRPr lang="en-US" b="1" dirty="0"/>
          </a:p>
          <a:p>
            <a:pPr marL="457200" indent="-457200" eaLnBrk="1" hangingPunct="1">
              <a:spcAft>
                <a:spcPts val="500"/>
              </a:spcAft>
              <a:buFont typeface="Arial" panose="020B0604020202020204" pitchFamily="34" charset="0"/>
              <a:buChar char="•"/>
              <a:defRPr/>
            </a:pPr>
            <a:r>
              <a:rPr lang="en-US" sz="2000" dirty="0">
                <a:solidFill>
                  <a:srgbClr val="000000"/>
                </a:solidFill>
              </a:rPr>
              <a:t>Improvements to the GFRWUA</a:t>
            </a:r>
          </a:p>
          <a:p>
            <a:pPr marL="457200" indent="-457200" eaLnBrk="1" hangingPunct="1">
              <a:spcAft>
                <a:spcPts val="500"/>
              </a:spcAft>
              <a:buFont typeface="Arial" panose="020B0604020202020204" pitchFamily="34" charset="0"/>
              <a:buChar char="•"/>
              <a:defRPr/>
            </a:pPr>
            <a:r>
              <a:rPr lang="en-US" sz="2000" dirty="0">
                <a:solidFill>
                  <a:srgbClr val="000000"/>
                </a:solidFill>
              </a:rPr>
              <a:t>Improvements to the LSRWUA</a:t>
            </a:r>
          </a:p>
          <a:p>
            <a:pPr marL="457200" indent="-457200" eaLnBrk="1" hangingPunct="1">
              <a:spcAft>
                <a:spcPts val="500"/>
              </a:spcAft>
              <a:buFont typeface="Arial" panose="020B0604020202020204" pitchFamily="34" charset="0"/>
              <a:buChar char="•"/>
              <a:defRPr/>
            </a:pPr>
            <a:r>
              <a:rPr lang="en-ZA" sz="2000" dirty="0">
                <a:solidFill>
                  <a:srgbClr val="000000"/>
                </a:solidFill>
              </a:rPr>
              <a:t>Effective use of the OFS Operational Model</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9088" y="2552700"/>
            <a:ext cx="4479925"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78469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1719263" y="184150"/>
            <a:ext cx="7216775" cy="7905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US" sz="4000" b="1" dirty="0">
                <a:solidFill>
                  <a:schemeClr val="bg2">
                    <a:lumMod val="25000"/>
                  </a:schemeClr>
                </a:solidFill>
              </a:rPr>
              <a:t>Recommendations (cont.)</a:t>
            </a:r>
            <a:endParaRPr lang="en-US" altLang="en-US" sz="4000" dirty="0"/>
          </a:p>
        </p:txBody>
      </p:sp>
      <p:sp>
        <p:nvSpPr>
          <p:cNvPr id="19459" name="TextBox 7"/>
          <p:cNvSpPr txBox="1">
            <a:spLocks noChangeArrowheads="1"/>
          </p:cNvSpPr>
          <p:nvPr/>
        </p:nvSpPr>
        <p:spPr bwMode="auto">
          <a:xfrm>
            <a:off x="1511300" y="974725"/>
            <a:ext cx="7424738" cy="1449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sz="2400">
                <a:solidFill>
                  <a:schemeClr val="tx1"/>
                </a:solidFill>
                <a:latin typeface="Arial" panose="020B0604020202020204" pitchFamily="34" charset="0"/>
                <a:ea typeface="MS PGothic" panose="020B0600070205080204" pitchFamily="34" charset="-128"/>
              </a:defRPr>
            </a:lvl1pPr>
            <a:lvl2pPr marL="68580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indent="0" eaLnBrk="1" hangingPunct="1">
              <a:spcAft>
                <a:spcPts val="500"/>
              </a:spcAft>
              <a:defRPr/>
            </a:pPr>
            <a:r>
              <a:rPr lang="en-US" b="1" dirty="0"/>
              <a:t>5. Rehabilitation of the Darlington Dam</a:t>
            </a:r>
          </a:p>
          <a:p>
            <a:pPr marL="342900" indent="-342900" eaLnBrk="1" hangingPunct="1">
              <a:spcAft>
                <a:spcPts val="500"/>
              </a:spcAft>
              <a:buFont typeface="Arial" panose="020B0604020202020204" pitchFamily="34" charset="0"/>
              <a:buChar char="•"/>
              <a:defRPr/>
            </a:pPr>
            <a:r>
              <a:rPr lang="en-US" sz="2000" dirty="0">
                <a:solidFill>
                  <a:srgbClr val="000000"/>
                </a:solidFill>
              </a:rPr>
              <a:t>The DWS is currently planning to undertake the rehabilitation of the Darlington Dam, however the project is not underway yet</a:t>
            </a:r>
          </a:p>
        </p:txBody>
      </p:sp>
    </p:spTree>
    <p:extLst>
      <p:ext uri="{BB962C8B-B14F-4D97-AF65-F5344CB8AC3E}">
        <p14:creationId xmlns:p14="http://schemas.microsoft.com/office/powerpoint/2010/main" val="19017033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1719263" y="184150"/>
            <a:ext cx="7216775" cy="7905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US" sz="4000" b="1" dirty="0">
                <a:solidFill>
                  <a:schemeClr val="bg2">
                    <a:lumMod val="25000"/>
                  </a:schemeClr>
                </a:solidFill>
              </a:rPr>
              <a:t>Recommendations (cont.)</a:t>
            </a:r>
            <a:endParaRPr lang="en-US" altLang="en-US" sz="4000" dirty="0"/>
          </a:p>
        </p:txBody>
      </p:sp>
      <p:sp>
        <p:nvSpPr>
          <p:cNvPr id="33795" name="TextBox 7"/>
          <p:cNvSpPr txBox="1">
            <a:spLocks noChangeArrowheads="1"/>
          </p:cNvSpPr>
          <p:nvPr/>
        </p:nvSpPr>
        <p:spPr bwMode="auto">
          <a:xfrm>
            <a:off x="1511300" y="974725"/>
            <a:ext cx="7424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68580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Aft>
                <a:spcPts val="500"/>
              </a:spcAft>
            </a:pPr>
            <a:r>
              <a:rPr lang="en-US" altLang="en-US" b="1"/>
              <a:t>6. Other general recommendations</a:t>
            </a:r>
          </a:p>
        </p:txBody>
      </p:sp>
      <p:graphicFrame>
        <p:nvGraphicFramePr>
          <p:cNvPr id="2" name="Table 1"/>
          <p:cNvGraphicFramePr>
            <a:graphicFrameLocks noGrp="1"/>
          </p:cNvGraphicFramePr>
          <p:nvPr/>
        </p:nvGraphicFramePr>
        <p:xfrm>
          <a:off x="195263" y="1584325"/>
          <a:ext cx="8740775" cy="4700881"/>
        </p:xfrm>
        <a:graphic>
          <a:graphicData uri="http://schemas.openxmlformats.org/drawingml/2006/table">
            <a:tbl>
              <a:tblPr firstRow="1" bandRow="1">
                <a:tableStyleId>{5C22544A-7EE6-4342-B048-85BDC9FD1C3A}</a:tableStyleId>
              </a:tblPr>
              <a:tblGrid>
                <a:gridCol w="524245">
                  <a:extLst>
                    <a:ext uri="{9D8B030D-6E8A-4147-A177-3AD203B41FA5}">
                      <a16:colId xmlns:a16="http://schemas.microsoft.com/office/drawing/2014/main" val="20000"/>
                    </a:ext>
                  </a:extLst>
                </a:gridCol>
                <a:gridCol w="2316430">
                  <a:extLst>
                    <a:ext uri="{9D8B030D-6E8A-4147-A177-3AD203B41FA5}">
                      <a16:colId xmlns:a16="http://schemas.microsoft.com/office/drawing/2014/main" val="20001"/>
                    </a:ext>
                  </a:extLst>
                </a:gridCol>
                <a:gridCol w="5900100">
                  <a:extLst>
                    <a:ext uri="{9D8B030D-6E8A-4147-A177-3AD203B41FA5}">
                      <a16:colId xmlns:a16="http://schemas.microsoft.com/office/drawing/2014/main" val="20002"/>
                    </a:ext>
                  </a:extLst>
                </a:gridCol>
              </a:tblGrid>
              <a:tr h="403229">
                <a:tc>
                  <a:txBody>
                    <a:bodyPr/>
                    <a:lstStyle/>
                    <a:p>
                      <a:r>
                        <a:rPr lang="en-ZA" sz="1800" dirty="0">
                          <a:solidFill>
                            <a:schemeClr val="tx1"/>
                          </a:solidFill>
                        </a:rPr>
                        <a:t>No.</a:t>
                      </a:r>
                      <a:endParaRPr lang="en-GB" sz="1800" dirty="0">
                        <a:solidFill>
                          <a:schemeClr val="tx1"/>
                        </a:solidFill>
                      </a:endParaRPr>
                    </a:p>
                  </a:txBody>
                  <a:tcPr marL="91438" marR="91438"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r>
                        <a:rPr lang="en-ZA" sz="1800" dirty="0">
                          <a:solidFill>
                            <a:schemeClr val="tx1"/>
                          </a:solidFill>
                        </a:rPr>
                        <a:t>Recommendation</a:t>
                      </a:r>
                      <a:endParaRPr lang="en-GB" sz="1800" dirty="0">
                        <a:solidFill>
                          <a:schemeClr val="tx1"/>
                        </a:solidFill>
                      </a:endParaRPr>
                    </a:p>
                  </a:txBody>
                  <a:tcPr marL="91438" marR="91438"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r>
                        <a:rPr lang="en-ZA" sz="1800" dirty="0">
                          <a:solidFill>
                            <a:schemeClr val="tx1"/>
                          </a:solidFill>
                        </a:rPr>
                        <a:t>Description</a:t>
                      </a:r>
                      <a:endParaRPr lang="en-GB" sz="1800" dirty="0">
                        <a:solidFill>
                          <a:schemeClr val="tx1"/>
                        </a:solidFill>
                      </a:endParaRPr>
                    </a:p>
                  </a:txBody>
                  <a:tcPr marL="91438" marR="91438"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0"/>
                  </a:ext>
                </a:extLst>
              </a:tr>
              <a:tr h="2560130">
                <a:tc>
                  <a:txBody>
                    <a:bodyPr/>
                    <a:lstStyle/>
                    <a:p>
                      <a:r>
                        <a:rPr lang="en-ZA" sz="1800" dirty="0">
                          <a:solidFill>
                            <a:schemeClr val="tx1"/>
                          </a:solidFill>
                        </a:rPr>
                        <a:t>1</a:t>
                      </a:r>
                      <a:endParaRPr lang="en-GB" sz="1800" dirty="0">
                        <a:solidFill>
                          <a:schemeClr val="tx1"/>
                        </a:solidFill>
                      </a:endParaRPr>
                    </a:p>
                  </a:txBody>
                  <a:tcPr marL="91438" marR="91438"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dirty="0">
                          <a:solidFill>
                            <a:schemeClr val="tx1"/>
                          </a:solidFill>
                        </a:rPr>
                        <a:t>Further investigations into “hot spot” canal areas</a:t>
                      </a:r>
                      <a:endParaRPr lang="en-GB" sz="1800" dirty="0">
                        <a:solidFill>
                          <a:schemeClr val="tx1"/>
                        </a:solidFill>
                      </a:endParaRPr>
                    </a:p>
                  </a:txBody>
                  <a:tcPr marL="91438" marR="91438"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800" dirty="0">
                          <a:solidFill>
                            <a:schemeClr val="tx1"/>
                          </a:solidFill>
                        </a:rPr>
                        <a:t>A high-level assessment of Google Earth imagery was undertaken, and it is estimated that about 10% of the earth canal system are high-seepage priority areas.</a:t>
                      </a:r>
                    </a:p>
                    <a:p>
                      <a:pPr marL="285750" indent="-285750">
                        <a:buFont typeface="Arial" panose="020B0604020202020204" pitchFamily="34" charset="0"/>
                        <a:buChar char="•"/>
                      </a:pPr>
                      <a:r>
                        <a:rPr lang="en-US" sz="1800" dirty="0">
                          <a:solidFill>
                            <a:schemeClr val="tx1"/>
                          </a:solidFill>
                        </a:rPr>
                        <a:t>The next step would be to determine the location and extent of priority sections using more advanced tools, such as satellite imagery, to pick up soil moisture contents. </a:t>
                      </a:r>
                    </a:p>
                    <a:p>
                      <a:pPr marL="285750" indent="-285750">
                        <a:buFont typeface="Arial" panose="020B0604020202020204" pitchFamily="34" charset="0"/>
                        <a:buChar char="•"/>
                      </a:pPr>
                      <a:r>
                        <a:rPr lang="en-US" sz="1800" dirty="0">
                          <a:solidFill>
                            <a:schemeClr val="tx1"/>
                          </a:solidFill>
                        </a:rPr>
                        <a:t>A pilot test case may be useful to ascertain potential water savings and associated costs.</a:t>
                      </a:r>
                    </a:p>
                  </a:txBody>
                  <a:tcPr marL="91438" marR="91438"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737229">
                <a:tc>
                  <a:txBody>
                    <a:bodyPr/>
                    <a:lstStyle/>
                    <a:p>
                      <a:r>
                        <a:rPr lang="en-ZA" sz="1800" dirty="0">
                          <a:solidFill>
                            <a:schemeClr val="tx1"/>
                          </a:solidFill>
                        </a:rPr>
                        <a:t>2</a:t>
                      </a:r>
                      <a:endParaRPr lang="en-GB" sz="1800" dirty="0">
                        <a:solidFill>
                          <a:schemeClr val="tx1"/>
                        </a:solidFill>
                      </a:endParaRPr>
                    </a:p>
                  </a:txBody>
                  <a:tcPr marL="91438" marR="91438"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dirty="0">
                          <a:solidFill>
                            <a:schemeClr val="tx1"/>
                          </a:solidFill>
                        </a:rPr>
                        <a:t>Water Use Efficiency Accounting Reports</a:t>
                      </a:r>
                      <a:endParaRPr lang="en-GB" sz="1800" dirty="0">
                        <a:solidFill>
                          <a:schemeClr val="tx1"/>
                        </a:solidFill>
                      </a:endParaRPr>
                    </a:p>
                  </a:txBody>
                  <a:tcPr marL="91438" marR="91438"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800" dirty="0">
                          <a:solidFill>
                            <a:schemeClr val="tx1"/>
                          </a:solidFill>
                        </a:rPr>
                        <a:t>The DWS (D: WUE) is currently only receiving WUEA</a:t>
                      </a:r>
                      <a:r>
                        <a:rPr lang="en-US" sz="1800" baseline="0" dirty="0">
                          <a:solidFill>
                            <a:schemeClr val="tx1"/>
                          </a:solidFill>
                        </a:rPr>
                        <a:t> </a:t>
                      </a:r>
                      <a:r>
                        <a:rPr lang="en-US" sz="1800" dirty="0">
                          <a:solidFill>
                            <a:schemeClr val="tx1"/>
                          </a:solidFill>
                        </a:rPr>
                        <a:t>reports for 9 of the canals in the GFRWUA. </a:t>
                      </a:r>
                    </a:p>
                    <a:p>
                      <a:pPr marL="285750" indent="-285750">
                        <a:buFont typeface="Arial" panose="020B0604020202020204" pitchFamily="34" charset="0"/>
                        <a:buChar char="•"/>
                      </a:pPr>
                      <a:r>
                        <a:rPr lang="en-US" sz="1800" dirty="0">
                          <a:solidFill>
                            <a:schemeClr val="tx1"/>
                          </a:solidFill>
                        </a:rPr>
                        <a:t>Adequate measuring systems are not in place to report on all of the canals in the GFRWUA. </a:t>
                      </a:r>
                    </a:p>
                    <a:p>
                      <a:pPr marL="285750" indent="-285750">
                        <a:buFont typeface="Arial" panose="020B0604020202020204" pitchFamily="34" charset="0"/>
                        <a:buChar char="•"/>
                      </a:pPr>
                      <a:r>
                        <a:rPr lang="en-US" sz="1800" dirty="0">
                          <a:solidFill>
                            <a:schemeClr val="tx1"/>
                          </a:solidFill>
                        </a:rPr>
                        <a:t>Reiterates the need to implement the improvements to measuring and monitoring systems.</a:t>
                      </a:r>
                      <a:endParaRPr lang="en-GB" sz="1800" dirty="0">
                        <a:solidFill>
                          <a:schemeClr val="tx1"/>
                        </a:solidFill>
                      </a:endParaRPr>
                    </a:p>
                  </a:txBody>
                  <a:tcPr marL="91438" marR="91438"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26646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1719263" y="184150"/>
            <a:ext cx="7216775" cy="7905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US" sz="4000" b="1" dirty="0">
                <a:solidFill>
                  <a:schemeClr val="bg2">
                    <a:lumMod val="25000"/>
                  </a:schemeClr>
                </a:solidFill>
              </a:rPr>
              <a:t>Recommendations (cont.)</a:t>
            </a:r>
            <a:endParaRPr lang="en-US" altLang="en-US" sz="4000" dirty="0"/>
          </a:p>
        </p:txBody>
      </p:sp>
      <p:sp>
        <p:nvSpPr>
          <p:cNvPr id="34819" name="TextBox 7"/>
          <p:cNvSpPr txBox="1">
            <a:spLocks noChangeArrowheads="1"/>
          </p:cNvSpPr>
          <p:nvPr/>
        </p:nvSpPr>
        <p:spPr bwMode="auto">
          <a:xfrm>
            <a:off x="1511300" y="974725"/>
            <a:ext cx="7424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68580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Aft>
                <a:spcPts val="500"/>
              </a:spcAft>
            </a:pPr>
            <a:r>
              <a:rPr lang="en-US" altLang="en-US" b="1"/>
              <a:t>6. Other general recommendations</a:t>
            </a:r>
          </a:p>
        </p:txBody>
      </p:sp>
      <p:graphicFrame>
        <p:nvGraphicFramePr>
          <p:cNvPr id="2" name="Table 1"/>
          <p:cNvGraphicFramePr>
            <a:graphicFrameLocks noGrp="1"/>
          </p:cNvGraphicFramePr>
          <p:nvPr>
            <p:extLst>
              <p:ext uri="{D42A27DB-BD31-4B8C-83A1-F6EECF244321}">
                <p14:modId xmlns:p14="http://schemas.microsoft.com/office/powerpoint/2010/main" val="1141954742"/>
              </p:ext>
            </p:extLst>
          </p:nvPr>
        </p:nvGraphicFramePr>
        <p:xfrm>
          <a:off x="85725" y="1546225"/>
          <a:ext cx="8948738" cy="4061049"/>
        </p:xfrm>
        <a:graphic>
          <a:graphicData uri="http://schemas.openxmlformats.org/drawingml/2006/table">
            <a:tbl>
              <a:tblPr firstRow="1" bandRow="1">
                <a:tableStyleId>{5C22544A-7EE6-4342-B048-85BDC9FD1C3A}</a:tableStyleId>
              </a:tblPr>
              <a:tblGrid>
                <a:gridCol w="536718">
                  <a:extLst>
                    <a:ext uri="{9D8B030D-6E8A-4147-A177-3AD203B41FA5}">
                      <a16:colId xmlns:a16="http://schemas.microsoft.com/office/drawing/2014/main" val="20000"/>
                    </a:ext>
                  </a:extLst>
                </a:gridCol>
                <a:gridCol w="1947162">
                  <a:extLst>
                    <a:ext uri="{9D8B030D-6E8A-4147-A177-3AD203B41FA5}">
                      <a16:colId xmlns:a16="http://schemas.microsoft.com/office/drawing/2014/main" val="20001"/>
                    </a:ext>
                  </a:extLst>
                </a:gridCol>
                <a:gridCol w="6464858">
                  <a:extLst>
                    <a:ext uri="{9D8B030D-6E8A-4147-A177-3AD203B41FA5}">
                      <a16:colId xmlns:a16="http://schemas.microsoft.com/office/drawing/2014/main" val="20002"/>
                    </a:ext>
                  </a:extLst>
                </a:gridCol>
              </a:tblGrid>
              <a:tr h="403419">
                <a:tc>
                  <a:txBody>
                    <a:bodyPr/>
                    <a:lstStyle/>
                    <a:p>
                      <a:r>
                        <a:rPr lang="en-ZA" sz="1800" dirty="0">
                          <a:solidFill>
                            <a:schemeClr val="tx1"/>
                          </a:solidFill>
                        </a:rPr>
                        <a:t>No.</a:t>
                      </a:r>
                      <a:endParaRPr lang="en-GB" sz="1800" dirty="0">
                        <a:solidFill>
                          <a:schemeClr val="tx1"/>
                        </a:solidFill>
                      </a:endParaRPr>
                    </a:p>
                  </a:txBody>
                  <a:tcPr marL="91438" marR="91438" marT="45735" marB="457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r>
                        <a:rPr lang="en-ZA" sz="1800" dirty="0">
                          <a:solidFill>
                            <a:schemeClr val="tx1"/>
                          </a:solidFill>
                        </a:rPr>
                        <a:t>Recommendation</a:t>
                      </a:r>
                      <a:endParaRPr lang="en-GB" sz="1800" dirty="0">
                        <a:solidFill>
                          <a:schemeClr val="tx1"/>
                        </a:solidFill>
                      </a:endParaRPr>
                    </a:p>
                  </a:txBody>
                  <a:tcPr marL="91438" marR="91438" marT="45735" marB="457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r>
                        <a:rPr lang="en-ZA" sz="1800" dirty="0">
                          <a:solidFill>
                            <a:schemeClr val="tx1"/>
                          </a:solidFill>
                        </a:rPr>
                        <a:t>Description</a:t>
                      </a:r>
                      <a:endParaRPr lang="en-GB" sz="1800" dirty="0">
                        <a:solidFill>
                          <a:schemeClr val="tx1"/>
                        </a:solidFill>
                      </a:endParaRPr>
                    </a:p>
                  </a:txBody>
                  <a:tcPr marL="91438" marR="91438" marT="45735" marB="457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0"/>
                  </a:ext>
                </a:extLst>
              </a:tr>
              <a:tr h="3384356">
                <a:tc>
                  <a:txBody>
                    <a:bodyPr/>
                    <a:lstStyle/>
                    <a:p>
                      <a:r>
                        <a:rPr lang="en-ZA" sz="1800" dirty="0">
                          <a:solidFill>
                            <a:schemeClr val="tx1"/>
                          </a:solidFill>
                        </a:rPr>
                        <a:t>3</a:t>
                      </a:r>
                      <a:endParaRPr lang="en-GB" sz="1800" dirty="0">
                        <a:solidFill>
                          <a:schemeClr val="tx1"/>
                        </a:solidFill>
                      </a:endParaRPr>
                    </a:p>
                  </a:txBody>
                  <a:tcPr marL="91438" marR="91438" marT="45735" marB="457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dirty="0">
                          <a:solidFill>
                            <a:schemeClr val="tx1"/>
                          </a:solidFill>
                        </a:rPr>
                        <a:t>Allocations to resource-poor farmer schemes</a:t>
                      </a:r>
                      <a:endParaRPr lang="en-GB" sz="1800" dirty="0">
                        <a:solidFill>
                          <a:schemeClr val="tx1"/>
                        </a:solidFill>
                      </a:endParaRPr>
                    </a:p>
                  </a:txBody>
                  <a:tcPr marL="91438" marR="91438" marT="45735" marB="457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dirty="0">
                          <a:solidFill>
                            <a:schemeClr val="tx1"/>
                          </a:solidFill>
                        </a:rPr>
                        <a:t>At the </a:t>
                      </a:r>
                      <a:r>
                        <a:rPr lang="en-US" sz="1800" dirty="0" err="1">
                          <a:solidFill>
                            <a:schemeClr val="tx1"/>
                          </a:solidFill>
                        </a:rPr>
                        <a:t>Tyhefu</a:t>
                      </a:r>
                      <a:r>
                        <a:rPr lang="en-US" sz="1800" dirty="0">
                          <a:solidFill>
                            <a:schemeClr val="tx1"/>
                          </a:solidFill>
                        </a:rPr>
                        <a:t> Irrigation Scheme, about 19 million m</a:t>
                      </a:r>
                      <a:r>
                        <a:rPr lang="en-US" sz="1800" baseline="30000" dirty="0">
                          <a:solidFill>
                            <a:schemeClr val="tx1"/>
                          </a:solidFill>
                        </a:rPr>
                        <a:t>3</a:t>
                      </a:r>
                      <a:r>
                        <a:rPr lang="en-US" sz="1800" dirty="0">
                          <a:solidFill>
                            <a:schemeClr val="tx1"/>
                          </a:solidFill>
                        </a:rPr>
                        <a:t>/a is “locked up” in unused allocations.</a:t>
                      </a:r>
                      <a:r>
                        <a:rPr lang="en-US" sz="1800" baseline="0" dirty="0">
                          <a:solidFill>
                            <a:schemeClr val="tx1"/>
                          </a:solidFill>
                        </a:rPr>
                        <a:t> </a:t>
                      </a:r>
                      <a:r>
                        <a:rPr lang="en-US" sz="1800" dirty="0">
                          <a:solidFill>
                            <a:schemeClr val="tx1"/>
                          </a:solidFill>
                        </a:rPr>
                        <a:t>The </a:t>
                      </a:r>
                      <a:r>
                        <a:rPr lang="en-US" sz="1800" dirty="0" err="1">
                          <a:solidFill>
                            <a:schemeClr val="tx1"/>
                          </a:solidFill>
                        </a:rPr>
                        <a:t>under-utilisation</a:t>
                      </a:r>
                      <a:r>
                        <a:rPr lang="en-US" sz="1800" dirty="0">
                          <a:solidFill>
                            <a:schemeClr val="tx1"/>
                          </a:solidFill>
                        </a:rPr>
                        <a:t> of the water allocations and existing infrastructure, despite efforts to rehabilitate the Scheme in the past, likely indicates that the farming models used were not sustainable.</a:t>
                      </a:r>
                    </a:p>
                    <a:p>
                      <a:endParaRPr lang="en-US" sz="1800" dirty="0">
                        <a:solidFill>
                          <a:schemeClr val="tx1"/>
                        </a:solidFill>
                      </a:endParaRPr>
                    </a:p>
                    <a:p>
                      <a:r>
                        <a:rPr lang="en-GB" sz="1800" kern="1200" dirty="0">
                          <a:solidFill>
                            <a:schemeClr val="dk1"/>
                          </a:solidFill>
                          <a:effectLst/>
                          <a:latin typeface="+mn-lt"/>
                          <a:ea typeface="+mn-ea"/>
                          <a:cs typeface="+mn-cs"/>
                        </a:rPr>
                        <a:t>Other RPF schemes have been successfully implemented,</a:t>
                      </a:r>
                      <a:r>
                        <a:rPr lang="en-GB" sz="1800" kern="1200" baseline="0" dirty="0">
                          <a:solidFill>
                            <a:schemeClr val="dk1"/>
                          </a:solidFill>
                          <a:effectLst/>
                          <a:latin typeface="+mn-lt"/>
                          <a:ea typeface="+mn-ea"/>
                          <a:cs typeface="+mn-cs"/>
                        </a:rPr>
                        <a:t> e.g. in the Lower Sundays</a:t>
                      </a:r>
                      <a:r>
                        <a:rPr lang="en-ZA" sz="1800" kern="1200" baseline="0" dirty="0">
                          <a:solidFill>
                            <a:schemeClr val="dk1"/>
                          </a:solidFill>
                          <a:effectLst/>
                          <a:latin typeface="+mn-lt"/>
                          <a:ea typeface="+mn-ea"/>
                          <a:cs typeface="+mn-cs"/>
                        </a:rPr>
                        <a:t>.</a:t>
                      </a:r>
                    </a:p>
                    <a:p>
                      <a:endParaRPr lang="en-US" sz="1800" dirty="0">
                        <a:solidFill>
                          <a:schemeClr val="tx1"/>
                        </a:solidFill>
                      </a:endParaRPr>
                    </a:p>
                    <a:p>
                      <a:r>
                        <a:rPr lang="en-US" sz="1800" dirty="0">
                          <a:solidFill>
                            <a:schemeClr val="tx1"/>
                          </a:solidFill>
                        </a:rPr>
                        <a:t>Recommended that RPF schemes follow a similar approach to the proven, more sustainable RPF developments (e.g. in the Lower Sundays in an already developed scheme) to ensure that RPFs have the best possible chance of success.</a:t>
                      </a:r>
                    </a:p>
                  </a:txBody>
                  <a:tcPr marL="91438" marR="91438" marT="45735" marB="457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4108486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1719263" y="184150"/>
            <a:ext cx="7216775" cy="7905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US" sz="4000" b="1" dirty="0">
                <a:solidFill>
                  <a:schemeClr val="bg2">
                    <a:lumMod val="25000"/>
                  </a:schemeClr>
                </a:solidFill>
              </a:rPr>
              <a:t>Principals for Allocation (cont.)</a:t>
            </a:r>
            <a:endParaRPr lang="en-US" altLang="en-US" sz="4000" dirty="0"/>
          </a:p>
        </p:txBody>
      </p:sp>
      <p:sp>
        <p:nvSpPr>
          <p:cNvPr id="43011" name="Rectangle 1"/>
          <p:cNvSpPr>
            <a:spLocks noChangeArrowheads="1"/>
          </p:cNvSpPr>
          <p:nvPr/>
        </p:nvSpPr>
        <p:spPr bwMode="auto">
          <a:xfrm>
            <a:off x="1573213" y="974725"/>
            <a:ext cx="7570787"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Aft>
                <a:spcPts val="500"/>
              </a:spcAft>
              <a:buFont typeface="Arial" panose="020B0604020202020204" pitchFamily="34" charset="0"/>
              <a:buChar char="•"/>
            </a:pPr>
            <a:r>
              <a:rPr lang="en-US" altLang="en-US" dirty="0"/>
              <a:t>The potential water savings </a:t>
            </a:r>
            <a:r>
              <a:rPr lang="en-US" altLang="en-US" dirty="0">
                <a:solidFill>
                  <a:srgbClr val="000000"/>
                </a:solidFill>
              </a:rPr>
              <a:t>are dependent </a:t>
            </a:r>
            <a:r>
              <a:rPr lang="en-US" altLang="en-US" dirty="0"/>
              <a:t>on the recommended WUE interventions being </a:t>
            </a:r>
            <a:r>
              <a:rPr lang="en-US" altLang="en-US" dirty="0">
                <a:solidFill>
                  <a:srgbClr val="0070C0"/>
                </a:solidFill>
              </a:rPr>
              <a:t>effectively implemented </a:t>
            </a:r>
            <a:r>
              <a:rPr lang="en-US" altLang="en-US" dirty="0"/>
              <a:t>according to the proposed timeframe, without unforeseen practical limitations.</a:t>
            </a:r>
          </a:p>
          <a:p>
            <a:pPr>
              <a:spcAft>
                <a:spcPts val="500"/>
              </a:spcAft>
              <a:buFont typeface="Arial" panose="020B0604020202020204" pitchFamily="34" charset="0"/>
              <a:buChar char="•"/>
            </a:pPr>
            <a:r>
              <a:rPr lang="en-US" altLang="en-US" dirty="0"/>
              <a:t>The actual water savings </a:t>
            </a:r>
            <a:r>
              <a:rPr lang="en-US" altLang="en-US" dirty="0" err="1"/>
              <a:t>realised</a:t>
            </a:r>
            <a:r>
              <a:rPr lang="en-US" altLang="en-US" dirty="0"/>
              <a:t> due to the implementation of the various WUE interventions should be </a:t>
            </a:r>
            <a:r>
              <a:rPr lang="en-US" altLang="en-US" dirty="0">
                <a:solidFill>
                  <a:srgbClr val="0070C0"/>
                </a:solidFill>
              </a:rPr>
              <a:t>continuously monitored </a:t>
            </a:r>
            <a:r>
              <a:rPr lang="en-US" altLang="en-US" dirty="0"/>
              <a:t>and the estimates of potential future </a:t>
            </a:r>
            <a:r>
              <a:rPr lang="en-US" altLang="en-US" dirty="0">
                <a:solidFill>
                  <a:srgbClr val="0070C0"/>
                </a:solidFill>
              </a:rPr>
              <a:t>water savings should be adjusted accordingly</a:t>
            </a:r>
            <a:r>
              <a:rPr lang="en-US" altLang="en-US" dirty="0"/>
              <a:t>.</a:t>
            </a:r>
          </a:p>
        </p:txBody>
      </p:sp>
    </p:spTree>
    <p:extLst>
      <p:ext uri="{BB962C8B-B14F-4D97-AF65-F5344CB8AC3E}">
        <p14:creationId xmlns:p14="http://schemas.microsoft.com/office/powerpoint/2010/main" val="2766456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a:extLst>
              <a:ext uri="{FF2B5EF4-FFF2-40B4-BE49-F238E27FC236}">
                <a16:creationId xmlns:a16="http://schemas.microsoft.com/office/drawing/2014/main" id="{5CD39E7F-6EDD-4C13-8DD4-8937C87AF747}"/>
              </a:ext>
            </a:extLst>
          </p:cNvPr>
          <p:cNvPicPr>
            <a:picLocks noChangeAspect="1"/>
          </p:cNvPicPr>
          <p:nvPr/>
        </p:nvPicPr>
        <p:blipFill>
          <a:blip r:embed="rId2"/>
          <a:stretch>
            <a:fillRect/>
          </a:stretch>
        </p:blipFill>
        <p:spPr>
          <a:xfrm>
            <a:off x="838200" y="609600"/>
            <a:ext cx="7900790" cy="5748564"/>
          </a:xfrm>
          <a:prstGeom prst="rect">
            <a:avLst/>
          </a:prstGeom>
        </p:spPr>
      </p:pic>
      <p:sp>
        <p:nvSpPr>
          <p:cNvPr id="5" name="Title 1">
            <a:extLst>
              <a:ext uri="{FF2B5EF4-FFF2-40B4-BE49-F238E27FC236}">
                <a16:creationId xmlns:a16="http://schemas.microsoft.com/office/drawing/2014/main" id="{FC39F418-D37A-4909-8707-43C320508AB8}"/>
              </a:ext>
            </a:extLst>
          </p:cNvPr>
          <p:cNvSpPr txBox="1">
            <a:spLocks/>
          </p:cNvSpPr>
          <p:nvPr/>
        </p:nvSpPr>
        <p:spPr bwMode="auto">
          <a:xfrm>
            <a:off x="1619250" y="90837"/>
            <a:ext cx="7391400" cy="46602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defRPr/>
            </a:pPr>
            <a:r>
              <a:rPr lang="en-US" sz="2400" b="1" dirty="0">
                <a:solidFill>
                  <a:schemeClr val="bg2">
                    <a:lumMod val="25000"/>
                  </a:schemeClr>
                </a:solidFill>
              </a:rPr>
              <a:t>Electrical conductivity time series</a:t>
            </a:r>
            <a:br>
              <a:rPr lang="en-US" sz="2400" b="1" dirty="0">
                <a:solidFill>
                  <a:schemeClr val="bg2">
                    <a:lumMod val="25000"/>
                  </a:schemeClr>
                </a:solidFill>
              </a:rPr>
            </a:br>
            <a:endParaRPr lang="en-US" altLang="en-US" sz="2400" dirty="0"/>
          </a:p>
        </p:txBody>
      </p:sp>
    </p:spTree>
    <p:extLst>
      <p:ext uri="{BB962C8B-B14F-4D97-AF65-F5344CB8AC3E}">
        <p14:creationId xmlns:p14="http://schemas.microsoft.com/office/powerpoint/2010/main" val="42152097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1719263" y="184150"/>
            <a:ext cx="7216775" cy="7905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US" sz="4000" b="1" dirty="0">
                <a:solidFill>
                  <a:schemeClr val="bg2">
                    <a:lumMod val="25000"/>
                  </a:schemeClr>
                </a:solidFill>
              </a:rPr>
              <a:t>Principals for Allocation (cont.)</a:t>
            </a:r>
            <a:endParaRPr lang="en-US" altLang="en-US" sz="4000" dirty="0"/>
          </a:p>
        </p:txBody>
      </p:sp>
      <p:sp>
        <p:nvSpPr>
          <p:cNvPr id="44035" name="Rectangle 1"/>
          <p:cNvSpPr>
            <a:spLocks noChangeArrowheads="1"/>
          </p:cNvSpPr>
          <p:nvPr/>
        </p:nvSpPr>
        <p:spPr bwMode="auto">
          <a:xfrm>
            <a:off x="1520825" y="1085850"/>
            <a:ext cx="76136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Char char="•"/>
            </a:pPr>
            <a:r>
              <a:rPr lang="en-US" altLang="en-US" dirty="0"/>
              <a:t>Recommend that identified </a:t>
            </a:r>
            <a:r>
              <a:rPr lang="en-US" altLang="en-US" dirty="0">
                <a:solidFill>
                  <a:srgbClr val="0070C0"/>
                </a:solidFill>
              </a:rPr>
              <a:t>small towns </a:t>
            </a:r>
            <a:r>
              <a:rPr lang="en-US" altLang="en-US" dirty="0"/>
              <a:t>in the study area apply for </a:t>
            </a:r>
            <a:r>
              <a:rPr lang="en-US" altLang="en-US" dirty="0">
                <a:solidFill>
                  <a:srgbClr val="0070C0"/>
                </a:solidFill>
              </a:rPr>
              <a:t>additional future allocations </a:t>
            </a:r>
            <a:r>
              <a:rPr lang="en-US" altLang="en-US" dirty="0"/>
              <a:t>from the </a:t>
            </a:r>
            <a:r>
              <a:rPr lang="en-US" altLang="en-US" dirty="0">
                <a:solidFill>
                  <a:srgbClr val="0070C0"/>
                </a:solidFill>
              </a:rPr>
              <a:t>OFS Transfer Scheme</a:t>
            </a:r>
            <a:r>
              <a:rPr lang="en-US" altLang="en-US" dirty="0"/>
              <a:t>, as these towns do not currently have alternative sources of water supply</a:t>
            </a:r>
          </a:p>
        </p:txBody>
      </p:sp>
    </p:spTree>
    <p:extLst>
      <p:ext uri="{BB962C8B-B14F-4D97-AF65-F5344CB8AC3E}">
        <p14:creationId xmlns:p14="http://schemas.microsoft.com/office/powerpoint/2010/main" val="13824014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1719263" y="184150"/>
            <a:ext cx="7216775" cy="7905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US" sz="4000" b="1" dirty="0">
                <a:solidFill>
                  <a:schemeClr val="bg2">
                    <a:lumMod val="25000"/>
                  </a:schemeClr>
                </a:solidFill>
              </a:rPr>
              <a:t>Principals for Allocation (cont.)</a:t>
            </a:r>
            <a:endParaRPr lang="en-US" altLang="en-US" sz="4000" dirty="0"/>
          </a:p>
        </p:txBody>
      </p:sp>
      <p:sp>
        <p:nvSpPr>
          <p:cNvPr id="47107" name="Rectangle 1"/>
          <p:cNvSpPr>
            <a:spLocks noChangeArrowheads="1"/>
          </p:cNvSpPr>
          <p:nvPr/>
        </p:nvSpPr>
        <p:spPr bwMode="auto">
          <a:xfrm>
            <a:off x="1584325" y="1001713"/>
            <a:ext cx="7351713" cy="403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Aft>
                <a:spcPts val="500"/>
              </a:spcAft>
              <a:buFont typeface="Arial" panose="020B0604020202020204" pitchFamily="34" charset="0"/>
              <a:buChar char="•"/>
            </a:pPr>
            <a:r>
              <a:rPr lang="en-US" altLang="en-US" dirty="0"/>
              <a:t>Water which is currently </a:t>
            </a:r>
            <a:r>
              <a:rPr lang="en-US" altLang="en-US" dirty="0">
                <a:solidFill>
                  <a:srgbClr val="0070C0"/>
                </a:solidFill>
              </a:rPr>
              <a:t>wasted</a:t>
            </a:r>
            <a:r>
              <a:rPr lang="en-US" altLang="en-US" dirty="0"/>
              <a:t> due to non-optimal operation of the OFS Transfer Scheme </a:t>
            </a:r>
            <a:r>
              <a:rPr lang="en-US" altLang="en-US" dirty="0">
                <a:solidFill>
                  <a:srgbClr val="0070C0"/>
                </a:solidFill>
              </a:rPr>
              <a:t>should not be considered for allocation</a:t>
            </a:r>
            <a:r>
              <a:rPr lang="en-US" altLang="en-US" dirty="0"/>
              <a:t>, and therefore the potential reduction in “wasted” water will result in this water remaining in the Orange River catchment.</a:t>
            </a:r>
          </a:p>
          <a:p>
            <a:pPr marL="0" indent="0">
              <a:spcAft>
                <a:spcPts val="500"/>
              </a:spcAft>
            </a:pPr>
            <a:endParaRPr lang="en-US" altLang="en-US" sz="800" dirty="0"/>
          </a:p>
          <a:p>
            <a:pPr>
              <a:spcAft>
                <a:spcPts val="500"/>
              </a:spcAft>
              <a:buFont typeface="Arial" panose="020B0604020202020204" pitchFamily="34" charset="0"/>
              <a:buChar char="•"/>
            </a:pPr>
            <a:r>
              <a:rPr lang="en-US" altLang="en-US" dirty="0"/>
              <a:t>All other potential water savings through efficiency measures which are not allocated to the small towns or to the NMBM should result in this water remaining in the Orange River catchment.</a:t>
            </a:r>
          </a:p>
        </p:txBody>
      </p:sp>
    </p:spTree>
    <p:extLst>
      <p:ext uri="{BB962C8B-B14F-4D97-AF65-F5344CB8AC3E}">
        <p14:creationId xmlns:p14="http://schemas.microsoft.com/office/powerpoint/2010/main" val="13982649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1279525" y="342900"/>
            <a:ext cx="7218363" cy="7429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US" sz="4000" b="1" dirty="0">
                <a:solidFill>
                  <a:schemeClr val="bg2">
                    <a:lumMod val="25000"/>
                  </a:schemeClr>
                </a:solidFill>
              </a:rPr>
              <a:t>Timeframe</a:t>
            </a:r>
            <a:endParaRPr lang="en-US" altLang="en-US" sz="4000" dirty="0"/>
          </a:p>
        </p:txBody>
      </p:sp>
      <p:graphicFrame>
        <p:nvGraphicFramePr>
          <p:cNvPr id="4" name="Table 3"/>
          <p:cNvGraphicFramePr>
            <a:graphicFrameLocks noGrp="1"/>
          </p:cNvGraphicFramePr>
          <p:nvPr>
            <p:extLst>
              <p:ext uri="{D42A27DB-BD31-4B8C-83A1-F6EECF244321}">
                <p14:modId xmlns:p14="http://schemas.microsoft.com/office/powerpoint/2010/main" val="3093941672"/>
              </p:ext>
            </p:extLst>
          </p:nvPr>
        </p:nvGraphicFramePr>
        <p:xfrm>
          <a:off x="1837592" y="1301995"/>
          <a:ext cx="6919546" cy="4289559"/>
        </p:xfrm>
        <a:graphic>
          <a:graphicData uri="http://schemas.openxmlformats.org/drawingml/2006/table">
            <a:tbl>
              <a:tblPr firstRow="1" firstCol="1" bandRow="1"/>
              <a:tblGrid>
                <a:gridCol w="514736">
                  <a:extLst>
                    <a:ext uri="{9D8B030D-6E8A-4147-A177-3AD203B41FA5}">
                      <a16:colId xmlns:a16="http://schemas.microsoft.com/office/drawing/2014/main" val="20000"/>
                    </a:ext>
                  </a:extLst>
                </a:gridCol>
                <a:gridCol w="3107480">
                  <a:extLst>
                    <a:ext uri="{9D8B030D-6E8A-4147-A177-3AD203B41FA5}">
                      <a16:colId xmlns:a16="http://schemas.microsoft.com/office/drawing/2014/main" val="20001"/>
                    </a:ext>
                  </a:extLst>
                </a:gridCol>
                <a:gridCol w="2066407">
                  <a:extLst>
                    <a:ext uri="{9D8B030D-6E8A-4147-A177-3AD203B41FA5}">
                      <a16:colId xmlns:a16="http://schemas.microsoft.com/office/drawing/2014/main" val="20002"/>
                    </a:ext>
                  </a:extLst>
                </a:gridCol>
                <a:gridCol w="1230923">
                  <a:extLst>
                    <a:ext uri="{9D8B030D-6E8A-4147-A177-3AD203B41FA5}">
                      <a16:colId xmlns:a16="http://schemas.microsoft.com/office/drawing/2014/main" val="20003"/>
                    </a:ext>
                  </a:extLst>
                </a:gridCol>
              </a:tblGrid>
              <a:tr h="333374">
                <a:tc>
                  <a:txBody>
                    <a:bodyPr/>
                    <a:lstStyle/>
                    <a:p>
                      <a:pPr marL="0" marR="0" algn="ctr">
                        <a:lnSpc>
                          <a:spcPct val="115000"/>
                        </a:lnSpc>
                        <a:spcBef>
                          <a:spcPts val="250"/>
                        </a:spcBef>
                        <a:spcAft>
                          <a:spcPts val="250"/>
                        </a:spcAft>
                      </a:pPr>
                      <a:r>
                        <a:rPr lang="en-GB"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No</a:t>
                      </a:r>
                      <a:endParaRPr lang="en-GB" sz="20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1" marR="68581" marT="0" marB="0" anchor="ctr">
                    <a:lnL w="12700" cap="flat" cmpd="sng" algn="ctr">
                      <a:solidFill>
                        <a:srgbClr val="353D3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rgbClr val="353D30"/>
                    </a:solidFill>
                  </a:tcPr>
                </a:tc>
                <a:tc>
                  <a:txBody>
                    <a:bodyPr/>
                    <a:lstStyle/>
                    <a:p>
                      <a:pPr marL="0" marR="0" algn="ctr">
                        <a:lnSpc>
                          <a:spcPct val="115000"/>
                        </a:lnSpc>
                        <a:spcBef>
                          <a:spcPts val="250"/>
                        </a:spcBef>
                        <a:spcAft>
                          <a:spcPts val="250"/>
                        </a:spcAft>
                      </a:pPr>
                      <a:r>
                        <a:rPr lang="en-GB"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Intervention</a:t>
                      </a:r>
                      <a:endParaRPr lang="en-GB" sz="20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1" marR="685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rgbClr val="353D30"/>
                    </a:solidFill>
                  </a:tcPr>
                </a:tc>
                <a:tc>
                  <a:txBody>
                    <a:bodyPr/>
                    <a:lstStyle/>
                    <a:p>
                      <a:pPr marL="0" marR="0" algn="ctr">
                        <a:lnSpc>
                          <a:spcPct val="115000"/>
                        </a:lnSpc>
                        <a:spcBef>
                          <a:spcPts val="250"/>
                        </a:spcBef>
                        <a:spcAft>
                          <a:spcPts val="250"/>
                        </a:spcAft>
                      </a:pPr>
                      <a:r>
                        <a:rPr lang="en-GB"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Timeframe</a:t>
                      </a:r>
                      <a:endParaRPr lang="en-GB" sz="20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1" marR="685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rgbClr val="353D30"/>
                    </a:solidFill>
                  </a:tcPr>
                </a:tc>
                <a:tc>
                  <a:txBody>
                    <a:bodyPr/>
                    <a:lstStyle/>
                    <a:p>
                      <a:pPr marL="0" marR="0" algn="ctr">
                        <a:lnSpc>
                          <a:spcPct val="115000"/>
                        </a:lnSpc>
                        <a:spcBef>
                          <a:spcPts val="250"/>
                        </a:spcBef>
                        <a:spcAft>
                          <a:spcPts val="250"/>
                        </a:spcAft>
                      </a:pPr>
                      <a:r>
                        <a:rPr lang="en-GB" sz="1800" b="1" kern="12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2040</a:t>
                      </a:r>
                      <a:r>
                        <a:rPr lang="en-GB"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 Target</a:t>
                      </a:r>
                      <a:endParaRPr lang="en-GB" sz="20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1" marR="68581" marT="0" marB="0">
                    <a:lnL w="12700" cap="flat" cmpd="sng" algn="ctr">
                      <a:solidFill>
                        <a:srgbClr val="FFFFFF"/>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rgbClr val="353D30"/>
                    </a:solidFill>
                  </a:tcPr>
                </a:tc>
                <a:extLst>
                  <a:ext uri="{0D108BD9-81ED-4DB2-BD59-A6C34878D82A}">
                    <a16:rowId xmlns:a16="http://schemas.microsoft.com/office/drawing/2014/main" val="10000"/>
                  </a:ext>
                </a:extLst>
              </a:tr>
              <a:tr h="756139">
                <a:tc>
                  <a:txBody>
                    <a:bodyPr/>
                    <a:lstStyle/>
                    <a:p>
                      <a:pPr marL="0" marR="0" algn="ctr">
                        <a:lnSpc>
                          <a:spcPct val="115000"/>
                        </a:lnSpc>
                        <a:spcBef>
                          <a:spcPts val="250"/>
                        </a:spcBef>
                        <a:spcAft>
                          <a:spcPts val="250"/>
                        </a:spcAft>
                      </a:pPr>
                      <a:r>
                        <a:rPr lang="en-GB" sz="1800" dirty="0">
                          <a:effectLst/>
                          <a:latin typeface="Arial" panose="020B0604020202020204" pitchFamily="34" charset="0"/>
                          <a:ea typeface="Arial" panose="020B0604020202020204" pitchFamily="34" charset="0"/>
                          <a:cs typeface="Times New Roman" panose="02020603050405020304" pitchFamily="18" charset="0"/>
                        </a:rPr>
                        <a:t>1</a:t>
                      </a:r>
                      <a:endParaRPr lang="en-GB"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1" marR="68581" marT="0" marB="0"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chemeClr val="bg1"/>
                    </a:solidFill>
                  </a:tcPr>
                </a:tc>
                <a:tc>
                  <a:txBody>
                    <a:bodyPr/>
                    <a:lstStyle/>
                    <a:p>
                      <a:pPr marL="0" marR="0">
                        <a:lnSpc>
                          <a:spcPct val="115000"/>
                        </a:lnSpc>
                        <a:spcBef>
                          <a:spcPts val="250"/>
                        </a:spcBef>
                        <a:spcAft>
                          <a:spcPts val="250"/>
                        </a:spcAft>
                      </a:pPr>
                      <a:r>
                        <a:rPr lang="en-GB" sz="1800" dirty="0">
                          <a:effectLst/>
                          <a:latin typeface="Arial" panose="020B0604020202020204" pitchFamily="34" charset="0"/>
                          <a:ea typeface="Arial" panose="020B0604020202020204" pitchFamily="34" charset="0"/>
                          <a:cs typeface="Times New Roman" panose="02020603050405020304" pitchFamily="18" charset="0"/>
                        </a:rPr>
                        <a:t>Reduce the allowance for canal losses in the GFRWUA</a:t>
                      </a:r>
                      <a:endParaRPr lang="en-GB"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1" marR="68581" marT="0" marB="0"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chemeClr val="bg1"/>
                    </a:solidFill>
                  </a:tcPr>
                </a:tc>
                <a:tc>
                  <a:txBody>
                    <a:bodyPr/>
                    <a:lstStyle/>
                    <a:p>
                      <a:pPr marL="0" marR="0" algn="ctr">
                        <a:lnSpc>
                          <a:spcPct val="115000"/>
                        </a:lnSpc>
                        <a:spcBef>
                          <a:spcPts val="250"/>
                        </a:spcBef>
                        <a:spcAft>
                          <a:spcPts val="250"/>
                        </a:spcAft>
                      </a:pPr>
                      <a:r>
                        <a:rPr lang="en-GB" sz="1800" dirty="0">
                          <a:effectLst/>
                          <a:latin typeface="Arial" panose="020B0604020202020204" pitchFamily="34" charset="0"/>
                          <a:ea typeface="Arial" panose="020B0604020202020204" pitchFamily="34" charset="0"/>
                          <a:cs typeface="Times New Roman" panose="02020603050405020304" pitchFamily="18" charset="0"/>
                        </a:rPr>
                        <a:t>Reduce allowance by 1% every year</a:t>
                      </a:r>
                      <a:endParaRPr lang="en-GB"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1" marR="68581" marT="0" marB="0"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chemeClr val="bg1"/>
                    </a:solidFill>
                  </a:tcPr>
                </a:tc>
                <a:tc>
                  <a:txBody>
                    <a:bodyPr/>
                    <a:lstStyle/>
                    <a:p>
                      <a:pPr marL="0" marR="0" algn="ctr">
                        <a:lnSpc>
                          <a:spcPct val="115000"/>
                        </a:lnSpc>
                        <a:spcBef>
                          <a:spcPts val="250"/>
                        </a:spcBef>
                        <a:spcAft>
                          <a:spcPts val="250"/>
                        </a:spcAft>
                      </a:pPr>
                      <a:r>
                        <a:rPr lang="en-GB" sz="1800">
                          <a:effectLst/>
                          <a:latin typeface="Arial" panose="020B0604020202020204" pitchFamily="34" charset="0"/>
                          <a:ea typeface="Arial" panose="020B0604020202020204" pitchFamily="34" charset="0"/>
                          <a:cs typeface="Times New Roman" panose="02020603050405020304" pitchFamily="18" charset="0"/>
                        </a:rPr>
                        <a:t>40</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1" marR="68581" marT="0" marB="0"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73723">
                <a:tc>
                  <a:txBody>
                    <a:bodyPr/>
                    <a:lstStyle/>
                    <a:p>
                      <a:pPr marL="0" marR="0" algn="ctr">
                        <a:lnSpc>
                          <a:spcPct val="115000"/>
                        </a:lnSpc>
                        <a:spcBef>
                          <a:spcPts val="250"/>
                        </a:spcBef>
                        <a:spcAft>
                          <a:spcPts val="250"/>
                        </a:spcAft>
                      </a:pPr>
                      <a:r>
                        <a:rPr lang="en-GB" sz="1800">
                          <a:effectLst/>
                          <a:latin typeface="Arial" panose="020B0604020202020204" pitchFamily="34" charset="0"/>
                          <a:ea typeface="Arial" panose="020B0604020202020204" pitchFamily="34" charset="0"/>
                          <a:cs typeface="Times New Roman" panose="02020603050405020304" pitchFamily="18" charset="0"/>
                        </a:rPr>
                        <a:t>2</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1" marR="68581" marT="0" marB="0"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chemeClr val="bg1"/>
                    </a:solidFill>
                  </a:tcPr>
                </a:tc>
                <a:tc>
                  <a:txBody>
                    <a:bodyPr/>
                    <a:lstStyle/>
                    <a:p>
                      <a:pPr marL="0" marR="0">
                        <a:lnSpc>
                          <a:spcPct val="115000"/>
                        </a:lnSpc>
                        <a:spcBef>
                          <a:spcPts val="250"/>
                        </a:spcBef>
                        <a:spcAft>
                          <a:spcPts val="250"/>
                        </a:spcAft>
                      </a:pPr>
                      <a:r>
                        <a:rPr lang="en-GB" sz="1800">
                          <a:effectLst/>
                          <a:latin typeface="Arial" panose="020B0604020202020204" pitchFamily="34" charset="0"/>
                          <a:ea typeface="Arial" panose="020B0604020202020204" pitchFamily="34" charset="0"/>
                          <a:cs typeface="Times New Roman" panose="02020603050405020304" pitchFamily="18" charset="0"/>
                        </a:rPr>
                        <a:t>Reduce operational releases at the Elandsdrift and De Mistkraal weirs</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1" marR="68581" marT="0" marB="0"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chemeClr val="bg1"/>
                    </a:solidFill>
                  </a:tcPr>
                </a:tc>
                <a:tc>
                  <a:txBody>
                    <a:bodyPr/>
                    <a:lstStyle/>
                    <a:p>
                      <a:pPr marL="0" marR="0" algn="ctr">
                        <a:lnSpc>
                          <a:spcPct val="115000"/>
                        </a:lnSpc>
                        <a:spcBef>
                          <a:spcPts val="250"/>
                        </a:spcBef>
                        <a:spcAft>
                          <a:spcPts val="250"/>
                        </a:spcAft>
                      </a:pPr>
                      <a:r>
                        <a:rPr lang="en-GB" sz="1800" dirty="0">
                          <a:effectLst/>
                          <a:latin typeface="Arial" panose="020B0604020202020204" pitchFamily="34" charset="0"/>
                          <a:ea typeface="Arial" panose="020B0604020202020204" pitchFamily="34" charset="0"/>
                          <a:cs typeface="Times New Roman" panose="02020603050405020304" pitchFamily="18" charset="0"/>
                        </a:rPr>
                        <a:t>Target 10% of potential savings every year</a:t>
                      </a:r>
                      <a:endParaRPr lang="en-GB"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1" marR="68581" marT="0" marB="0"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chemeClr val="bg1"/>
                    </a:solidFill>
                  </a:tcPr>
                </a:tc>
                <a:tc>
                  <a:txBody>
                    <a:bodyPr/>
                    <a:lstStyle/>
                    <a:p>
                      <a:pPr marL="0" marR="0" algn="ctr">
                        <a:lnSpc>
                          <a:spcPct val="115000"/>
                        </a:lnSpc>
                        <a:spcBef>
                          <a:spcPts val="250"/>
                        </a:spcBef>
                        <a:spcAft>
                          <a:spcPts val="250"/>
                        </a:spcAft>
                      </a:pPr>
                      <a:r>
                        <a:rPr lang="en-GB" sz="1800">
                          <a:effectLst/>
                          <a:latin typeface="Arial" panose="020B0604020202020204" pitchFamily="34" charset="0"/>
                          <a:ea typeface="Arial" panose="020B0604020202020204" pitchFamily="34" charset="0"/>
                          <a:cs typeface="Times New Roman" panose="02020603050405020304" pitchFamily="18" charset="0"/>
                        </a:rPr>
                        <a:t>31</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1" marR="68581" marT="0" marB="0"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810331">
                <a:tc>
                  <a:txBody>
                    <a:bodyPr/>
                    <a:lstStyle/>
                    <a:p>
                      <a:pPr marL="0" marR="0" algn="ctr">
                        <a:lnSpc>
                          <a:spcPct val="115000"/>
                        </a:lnSpc>
                        <a:spcBef>
                          <a:spcPts val="250"/>
                        </a:spcBef>
                        <a:spcAft>
                          <a:spcPts val="250"/>
                        </a:spcAft>
                      </a:pPr>
                      <a:r>
                        <a:rPr lang="en-GB" sz="1800">
                          <a:effectLst/>
                          <a:latin typeface="Arial" panose="020B0604020202020204" pitchFamily="34" charset="0"/>
                          <a:ea typeface="Arial" panose="020B0604020202020204" pitchFamily="34" charset="0"/>
                          <a:cs typeface="Times New Roman" panose="02020603050405020304" pitchFamily="18" charset="0"/>
                        </a:rPr>
                        <a:t>3</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1" marR="68581" marT="0" marB="0"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chemeClr val="bg1"/>
                    </a:solidFill>
                  </a:tcPr>
                </a:tc>
                <a:tc>
                  <a:txBody>
                    <a:bodyPr/>
                    <a:lstStyle/>
                    <a:p>
                      <a:pPr marL="0" marR="0">
                        <a:lnSpc>
                          <a:spcPct val="115000"/>
                        </a:lnSpc>
                        <a:spcBef>
                          <a:spcPts val="250"/>
                        </a:spcBef>
                        <a:spcAft>
                          <a:spcPts val="250"/>
                        </a:spcAft>
                      </a:pPr>
                      <a:r>
                        <a:rPr lang="en-GB" sz="1800">
                          <a:effectLst/>
                          <a:latin typeface="Arial" panose="020B0604020202020204" pitchFamily="34" charset="0"/>
                          <a:ea typeface="Arial" panose="020B0604020202020204" pitchFamily="34" charset="0"/>
                          <a:cs typeface="Times New Roman" panose="02020603050405020304" pitchFamily="18" charset="0"/>
                        </a:rPr>
                        <a:t>Reduce spills at the Korhaansdrift Weir</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1" marR="68581" marT="0" marB="0"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chemeClr val="bg1"/>
                    </a:solidFill>
                  </a:tcPr>
                </a:tc>
                <a:tc>
                  <a:txBody>
                    <a:bodyPr/>
                    <a:lstStyle/>
                    <a:p>
                      <a:pPr marL="0" marR="0" algn="ctr">
                        <a:lnSpc>
                          <a:spcPct val="115000"/>
                        </a:lnSpc>
                        <a:spcBef>
                          <a:spcPts val="250"/>
                        </a:spcBef>
                        <a:spcAft>
                          <a:spcPts val="250"/>
                        </a:spcAft>
                      </a:pPr>
                      <a:r>
                        <a:rPr lang="en-GB" sz="1800" dirty="0">
                          <a:effectLst/>
                          <a:latin typeface="Arial" panose="020B0604020202020204" pitchFamily="34" charset="0"/>
                          <a:ea typeface="Arial" panose="020B0604020202020204" pitchFamily="34" charset="0"/>
                          <a:cs typeface="Times New Roman" panose="02020603050405020304" pitchFamily="18" charset="0"/>
                        </a:rPr>
                        <a:t>Target 10% of potential savings every year</a:t>
                      </a:r>
                      <a:endParaRPr lang="en-GB"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1" marR="68581" marT="0" marB="0"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chemeClr val="bg1"/>
                    </a:solidFill>
                  </a:tcPr>
                </a:tc>
                <a:tc>
                  <a:txBody>
                    <a:bodyPr/>
                    <a:lstStyle/>
                    <a:p>
                      <a:pPr marL="0" marR="0" algn="ctr">
                        <a:lnSpc>
                          <a:spcPct val="115000"/>
                        </a:lnSpc>
                        <a:spcBef>
                          <a:spcPts val="250"/>
                        </a:spcBef>
                        <a:spcAft>
                          <a:spcPts val="250"/>
                        </a:spcAft>
                      </a:pPr>
                      <a:r>
                        <a:rPr lang="en-GB" sz="1800">
                          <a:effectLst/>
                          <a:latin typeface="Arial" panose="020B0604020202020204" pitchFamily="34" charset="0"/>
                          <a:ea typeface="Arial" panose="020B0604020202020204" pitchFamily="34" charset="0"/>
                          <a:cs typeface="Times New Roman" panose="02020603050405020304" pitchFamily="18" charset="0"/>
                        </a:rPr>
                        <a:t>18</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1" marR="68581" marT="0" marB="0"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66776">
                <a:tc>
                  <a:txBody>
                    <a:bodyPr/>
                    <a:lstStyle/>
                    <a:p>
                      <a:pPr marL="0" marR="0" algn="ctr">
                        <a:lnSpc>
                          <a:spcPct val="115000"/>
                        </a:lnSpc>
                        <a:spcBef>
                          <a:spcPts val="250"/>
                        </a:spcBef>
                        <a:spcAft>
                          <a:spcPts val="250"/>
                        </a:spcAft>
                      </a:pPr>
                      <a:r>
                        <a:rPr lang="en-GB" sz="1800">
                          <a:effectLst/>
                          <a:latin typeface="Arial" panose="020B0604020202020204" pitchFamily="34" charset="0"/>
                          <a:ea typeface="Arial" panose="020B0604020202020204" pitchFamily="34" charset="0"/>
                          <a:cs typeface="Times New Roman" panose="02020603050405020304" pitchFamily="18" charset="0"/>
                        </a:rPr>
                        <a:t>4</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1" marR="68581" marT="0" marB="0"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chemeClr val="bg1"/>
                    </a:solidFill>
                  </a:tcPr>
                </a:tc>
                <a:tc>
                  <a:txBody>
                    <a:bodyPr/>
                    <a:lstStyle/>
                    <a:p>
                      <a:pPr marL="0" marR="0">
                        <a:lnSpc>
                          <a:spcPct val="115000"/>
                        </a:lnSpc>
                        <a:spcBef>
                          <a:spcPts val="250"/>
                        </a:spcBef>
                        <a:spcAft>
                          <a:spcPts val="250"/>
                        </a:spcAft>
                      </a:pPr>
                      <a:r>
                        <a:rPr lang="en-GB" sz="1800">
                          <a:effectLst/>
                          <a:latin typeface="Arial" panose="020B0604020202020204" pitchFamily="34" charset="0"/>
                          <a:ea typeface="Arial" panose="020B0604020202020204" pitchFamily="34" charset="0"/>
                          <a:cs typeface="Times New Roman" panose="02020603050405020304" pitchFamily="18" charset="0"/>
                        </a:rPr>
                        <a:t>Improve measuring and monitoring systems</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1" marR="68581" marT="0" marB="0"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chemeClr val="bg1"/>
                    </a:solidFill>
                  </a:tcPr>
                </a:tc>
                <a:tc>
                  <a:txBody>
                    <a:bodyPr/>
                    <a:lstStyle/>
                    <a:p>
                      <a:pPr marL="0" marR="0" algn="ctr">
                        <a:lnSpc>
                          <a:spcPct val="115000"/>
                        </a:lnSpc>
                        <a:spcBef>
                          <a:spcPts val="250"/>
                        </a:spcBef>
                        <a:spcAft>
                          <a:spcPts val="250"/>
                        </a:spcAft>
                      </a:pPr>
                      <a:r>
                        <a:rPr lang="en-GB" sz="1800" dirty="0">
                          <a:effectLst/>
                          <a:latin typeface="Arial" panose="020B0604020202020204" pitchFamily="34" charset="0"/>
                          <a:ea typeface="Arial" panose="020B0604020202020204" pitchFamily="34" charset="0"/>
                          <a:cs typeface="Times New Roman" panose="02020603050405020304" pitchFamily="18" charset="0"/>
                        </a:rPr>
                        <a:t>Continuous</a:t>
                      </a:r>
                      <a:endParaRPr lang="en-GB"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1" marR="68581" marT="0" marB="0"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chemeClr val="bg1"/>
                    </a:solidFill>
                  </a:tcPr>
                </a:tc>
                <a:tc>
                  <a:txBody>
                    <a:bodyPr/>
                    <a:lstStyle/>
                    <a:p>
                      <a:pPr algn="ctr"/>
                      <a:r>
                        <a:rPr lang="en-ZA" sz="1800" dirty="0">
                          <a:latin typeface="Arial" panose="020B0604020202020204" pitchFamily="34" charset="0"/>
                          <a:cs typeface="Arial" panose="020B0604020202020204" pitchFamily="34" charset="0"/>
                        </a:rPr>
                        <a:t>Not quantified</a:t>
                      </a:r>
                      <a:endParaRPr lang="en-GB" sz="1800" dirty="0">
                        <a:latin typeface="Arial" panose="020B0604020202020204" pitchFamily="34" charset="0"/>
                        <a:cs typeface="Arial" panose="020B0604020202020204" pitchFamily="34" charset="0"/>
                      </a:endParaRPr>
                    </a:p>
                  </a:txBody>
                  <a:tcPr marL="68581" marR="68581" marT="0" marB="0"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42900">
                <a:tc>
                  <a:txBody>
                    <a:bodyPr/>
                    <a:lstStyle/>
                    <a:p>
                      <a:pPr marL="0" marR="0" algn="ctr">
                        <a:lnSpc>
                          <a:spcPct val="115000"/>
                        </a:lnSpc>
                        <a:spcBef>
                          <a:spcPts val="250"/>
                        </a:spcBef>
                        <a:spcAft>
                          <a:spcPts val="250"/>
                        </a:spcAft>
                      </a:pPr>
                      <a:r>
                        <a:rPr lang="en-GB" sz="1800" b="1">
                          <a:effectLst/>
                          <a:latin typeface="Arial" panose="020B0604020202020204" pitchFamily="34" charset="0"/>
                          <a:ea typeface="Arial" panose="020B0604020202020204" pitchFamily="34" charset="0"/>
                          <a:cs typeface="Times New Roman" panose="02020603050405020304" pitchFamily="18" charset="0"/>
                        </a:rPr>
                        <a:t> </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1" marR="68581" marT="0" marB="0"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chemeClr val="bg1"/>
                    </a:solidFill>
                  </a:tcPr>
                </a:tc>
                <a:tc gridSpan="2">
                  <a:txBody>
                    <a:bodyPr/>
                    <a:lstStyle/>
                    <a:p>
                      <a:pPr marL="0" marR="0" algn="ctr">
                        <a:lnSpc>
                          <a:spcPct val="115000"/>
                        </a:lnSpc>
                        <a:spcBef>
                          <a:spcPts val="250"/>
                        </a:spcBef>
                        <a:spcAft>
                          <a:spcPts val="250"/>
                        </a:spcAft>
                      </a:pPr>
                      <a:r>
                        <a:rPr lang="en-GB" sz="1800" b="1" dirty="0">
                          <a:effectLst/>
                          <a:latin typeface="Arial" panose="020B0604020202020204" pitchFamily="34" charset="0"/>
                          <a:ea typeface="Arial" panose="020B0604020202020204" pitchFamily="34" charset="0"/>
                          <a:cs typeface="Times New Roman" panose="02020603050405020304" pitchFamily="18" charset="0"/>
                        </a:rPr>
                        <a:t>Total</a:t>
                      </a:r>
                      <a:endParaRPr lang="en-GB"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1" marR="68581" marT="0" marB="0"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chemeClr val="bg1"/>
                    </a:solidFill>
                  </a:tcPr>
                </a:tc>
                <a:tc hMerge="1">
                  <a:txBody>
                    <a:bodyPr/>
                    <a:lstStyle/>
                    <a:p>
                      <a:endParaRPr lang="en-GB"/>
                    </a:p>
                  </a:txBody>
                  <a:tcPr/>
                </a:tc>
                <a:tc>
                  <a:txBody>
                    <a:bodyPr/>
                    <a:lstStyle/>
                    <a:p>
                      <a:pPr marL="0" marR="0" algn="ctr">
                        <a:lnSpc>
                          <a:spcPct val="115000"/>
                        </a:lnSpc>
                        <a:spcBef>
                          <a:spcPts val="250"/>
                        </a:spcBef>
                        <a:spcAft>
                          <a:spcPts val="250"/>
                        </a:spcAft>
                      </a:pPr>
                      <a:r>
                        <a:rPr lang="en-GB" sz="1800" b="1" dirty="0">
                          <a:effectLst/>
                          <a:latin typeface="Arial" panose="020B0604020202020204" pitchFamily="34" charset="0"/>
                          <a:ea typeface="Arial" panose="020B0604020202020204" pitchFamily="34" charset="0"/>
                          <a:cs typeface="Times New Roman" panose="02020603050405020304" pitchFamily="18" charset="0"/>
                        </a:rPr>
                        <a:t>89</a:t>
                      </a:r>
                      <a:endParaRPr lang="en-GB"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1" marR="68581" marT="0" marB="0"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978814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1292225" y="431800"/>
            <a:ext cx="7216775" cy="7413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US" sz="4000" b="1" dirty="0">
                <a:solidFill>
                  <a:schemeClr val="bg2">
                    <a:lumMod val="25000"/>
                  </a:schemeClr>
                </a:solidFill>
              </a:rPr>
              <a:t>Targeted savings</a:t>
            </a:r>
            <a:endParaRPr lang="en-US" altLang="en-US" sz="4000" dirty="0"/>
          </a:p>
        </p:txBody>
      </p:sp>
      <p:graphicFrame>
        <p:nvGraphicFramePr>
          <p:cNvPr id="2" name="Table 1"/>
          <p:cNvGraphicFramePr>
            <a:graphicFrameLocks noGrp="1"/>
          </p:cNvGraphicFramePr>
          <p:nvPr>
            <p:extLst>
              <p:ext uri="{D42A27DB-BD31-4B8C-83A1-F6EECF244321}">
                <p14:modId xmlns:p14="http://schemas.microsoft.com/office/powerpoint/2010/main" val="2455118544"/>
              </p:ext>
            </p:extLst>
          </p:nvPr>
        </p:nvGraphicFramePr>
        <p:xfrm>
          <a:off x="2002537" y="1529252"/>
          <a:ext cx="6108192" cy="3244163"/>
        </p:xfrm>
        <a:graphic>
          <a:graphicData uri="http://schemas.openxmlformats.org/drawingml/2006/table">
            <a:tbl>
              <a:tblPr firstRow="1" firstCol="1" bandRow="1"/>
              <a:tblGrid>
                <a:gridCol w="4603943">
                  <a:extLst>
                    <a:ext uri="{9D8B030D-6E8A-4147-A177-3AD203B41FA5}">
                      <a16:colId xmlns:a16="http://schemas.microsoft.com/office/drawing/2014/main" val="20000"/>
                    </a:ext>
                  </a:extLst>
                </a:gridCol>
                <a:gridCol w="1504249">
                  <a:extLst>
                    <a:ext uri="{9D8B030D-6E8A-4147-A177-3AD203B41FA5}">
                      <a16:colId xmlns:a16="http://schemas.microsoft.com/office/drawing/2014/main" val="20001"/>
                    </a:ext>
                  </a:extLst>
                </a:gridCol>
              </a:tblGrid>
              <a:tr h="792314">
                <a:tc>
                  <a:txBody>
                    <a:bodyPr/>
                    <a:lstStyle/>
                    <a:p>
                      <a:pPr marL="0" marR="0" algn="ctr">
                        <a:lnSpc>
                          <a:spcPct val="115000"/>
                        </a:lnSpc>
                        <a:spcBef>
                          <a:spcPts val="250"/>
                        </a:spcBef>
                        <a:spcAft>
                          <a:spcPts val="250"/>
                        </a:spcAft>
                      </a:pPr>
                      <a:r>
                        <a:rPr lang="en-GB"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Water user</a:t>
                      </a:r>
                      <a:endParaRPr lang="en-GB" sz="20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3" marR="68583" marT="0" marB="0" anchor="ctr">
                    <a:lnL w="12700" cap="flat" cmpd="sng" algn="ctr">
                      <a:solidFill>
                        <a:srgbClr val="353D3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rgbClr val="353D30"/>
                    </a:solidFill>
                  </a:tcPr>
                </a:tc>
                <a:tc>
                  <a:txBody>
                    <a:bodyPr/>
                    <a:lstStyle/>
                    <a:p>
                      <a:pPr marL="0" marR="0" algn="ctr">
                        <a:lnSpc>
                          <a:spcPct val="115000"/>
                        </a:lnSpc>
                        <a:spcBef>
                          <a:spcPts val="250"/>
                        </a:spcBef>
                        <a:spcAft>
                          <a:spcPts val="250"/>
                        </a:spcAft>
                      </a:pPr>
                      <a:r>
                        <a:rPr lang="en-GB"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2040 Target</a:t>
                      </a:r>
                      <a:endParaRPr lang="en-GB" sz="20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3" marR="68583" marT="0" marB="0" anchor="ctr">
                    <a:lnL w="12700" cap="flat" cmpd="sng" algn="ctr">
                      <a:solidFill>
                        <a:srgbClr val="FFFFFF"/>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rgbClr val="353D30"/>
                    </a:solidFill>
                  </a:tcPr>
                </a:tc>
                <a:extLst>
                  <a:ext uri="{0D108BD9-81ED-4DB2-BD59-A6C34878D82A}">
                    <a16:rowId xmlns:a16="http://schemas.microsoft.com/office/drawing/2014/main" val="10000"/>
                  </a:ext>
                </a:extLst>
              </a:tr>
              <a:tr h="746949">
                <a:tc>
                  <a:txBody>
                    <a:bodyPr/>
                    <a:lstStyle/>
                    <a:p>
                      <a:pPr marL="0" marR="0">
                        <a:lnSpc>
                          <a:spcPct val="115000"/>
                        </a:lnSpc>
                        <a:spcBef>
                          <a:spcPts val="250"/>
                        </a:spcBef>
                        <a:spcAft>
                          <a:spcPts val="250"/>
                        </a:spcAft>
                      </a:pPr>
                      <a:r>
                        <a:rPr lang="en-GB" sz="1800" dirty="0">
                          <a:effectLst/>
                          <a:latin typeface="Arial" panose="020B0604020202020204" pitchFamily="34" charset="0"/>
                          <a:ea typeface="Arial" panose="020B0604020202020204" pitchFamily="34" charset="0"/>
                          <a:cs typeface="Times New Roman" panose="02020603050405020304" pitchFamily="18" charset="0"/>
                        </a:rPr>
                        <a:t>Reduced Orange River transfer volume to Eastern Cape</a:t>
                      </a:r>
                      <a:endParaRPr lang="en-GB"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3" marR="68583" marT="0" marB="0"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15000"/>
                        </a:lnSpc>
                        <a:spcBef>
                          <a:spcPts val="250"/>
                        </a:spcBef>
                        <a:spcAft>
                          <a:spcPts val="250"/>
                        </a:spcAft>
                      </a:pPr>
                      <a:r>
                        <a:rPr lang="en-GB" sz="1800">
                          <a:effectLst/>
                          <a:latin typeface="Arial" panose="020B0604020202020204" pitchFamily="34" charset="0"/>
                          <a:ea typeface="Arial" panose="020B0604020202020204" pitchFamily="34" charset="0"/>
                          <a:cs typeface="Times New Roman" panose="02020603050405020304" pitchFamily="18" charset="0"/>
                        </a:rPr>
                        <a:t>64</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3" marR="68583" marT="0" marB="0"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68300">
                <a:tc>
                  <a:txBody>
                    <a:bodyPr/>
                    <a:lstStyle/>
                    <a:p>
                      <a:pPr marL="0" marR="0">
                        <a:lnSpc>
                          <a:spcPct val="115000"/>
                        </a:lnSpc>
                        <a:spcBef>
                          <a:spcPts val="250"/>
                        </a:spcBef>
                        <a:spcAft>
                          <a:spcPts val="250"/>
                        </a:spcAft>
                      </a:pPr>
                      <a:r>
                        <a:rPr lang="en-GB" sz="1800" dirty="0">
                          <a:effectLst/>
                          <a:latin typeface="Arial" panose="020B0604020202020204" pitchFamily="34" charset="0"/>
                          <a:ea typeface="Arial" panose="020B0604020202020204" pitchFamily="34" charset="0"/>
                          <a:cs typeface="Times New Roman" panose="02020603050405020304" pitchFamily="18" charset="0"/>
                        </a:rPr>
                        <a:t>Small towns to apply for further allocations</a:t>
                      </a:r>
                      <a:endParaRPr lang="en-GB"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3" marR="68583" marT="0" marB="0"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15000"/>
                        </a:lnSpc>
                        <a:spcBef>
                          <a:spcPts val="250"/>
                        </a:spcBef>
                        <a:spcAft>
                          <a:spcPts val="250"/>
                        </a:spcAft>
                      </a:pPr>
                      <a:r>
                        <a:rPr lang="en-GB" sz="1800">
                          <a:effectLst/>
                          <a:latin typeface="Arial" panose="020B0604020202020204" pitchFamily="34" charset="0"/>
                          <a:ea typeface="Arial" panose="020B0604020202020204" pitchFamily="34" charset="0"/>
                          <a:cs typeface="Times New Roman" panose="02020603050405020304" pitchFamily="18" charset="0"/>
                        </a:rPr>
                        <a:t>7</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3" marR="68583" marT="0" marB="0"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68300">
                <a:tc>
                  <a:txBody>
                    <a:bodyPr/>
                    <a:lstStyle/>
                    <a:p>
                      <a:pPr marL="0" marR="0">
                        <a:lnSpc>
                          <a:spcPct val="115000"/>
                        </a:lnSpc>
                        <a:spcBef>
                          <a:spcPts val="250"/>
                        </a:spcBef>
                        <a:spcAft>
                          <a:spcPts val="250"/>
                        </a:spcAft>
                      </a:pPr>
                      <a:r>
                        <a:rPr lang="en-GB" sz="1800" dirty="0">
                          <a:effectLst/>
                          <a:latin typeface="Arial" panose="020B0604020202020204" pitchFamily="34" charset="0"/>
                          <a:ea typeface="Arial" panose="020B0604020202020204" pitchFamily="34" charset="0"/>
                          <a:cs typeface="Times New Roman" panose="02020603050405020304" pitchFamily="18" charset="0"/>
                        </a:rPr>
                        <a:t>NMBM to apply for further</a:t>
                      </a:r>
                      <a:r>
                        <a:rPr lang="en-GB" sz="1800" baseline="0" dirty="0">
                          <a:effectLst/>
                          <a:latin typeface="Arial" panose="020B0604020202020204" pitchFamily="34" charset="0"/>
                          <a:ea typeface="Arial" panose="020B0604020202020204" pitchFamily="34" charset="0"/>
                          <a:cs typeface="Times New Roman" panose="02020603050405020304" pitchFamily="18" charset="0"/>
                        </a:rPr>
                        <a:t> allocations</a:t>
                      </a:r>
                      <a:endParaRPr lang="en-GB"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3" marR="68583" marT="0" marB="0"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15000"/>
                        </a:lnSpc>
                        <a:spcBef>
                          <a:spcPts val="250"/>
                        </a:spcBef>
                        <a:spcAft>
                          <a:spcPts val="250"/>
                        </a:spcAft>
                      </a:pPr>
                      <a:r>
                        <a:rPr lang="en-GB" sz="1800">
                          <a:effectLst/>
                          <a:latin typeface="Arial" panose="020B0604020202020204" pitchFamily="34" charset="0"/>
                          <a:ea typeface="Arial" panose="020B0604020202020204" pitchFamily="34" charset="0"/>
                          <a:cs typeface="Times New Roman" panose="02020603050405020304" pitchFamily="18" charset="0"/>
                        </a:rPr>
                        <a:t>18</a:t>
                      </a:r>
                      <a:endParaRPr lang="en-GB" sz="2000">
                        <a:effectLst/>
                        <a:latin typeface="Arial" panose="020B0604020202020204" pitchFamily="34" charset="0"/>
                        <a:ea typeface="Arial" panose="020B0604020202020204" pitchFamily="34" charset="0"/>
                        <a:cs typeface="Times New Roman" panose="02020603050405020304" pitchFamily="18" charset="0"/>
                      </a:endParaRPr>
                    </a:p>
                  </a:txBody>
                  <a:tcPr marL="68583" marR="68583" marT="0" marB="0"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68300">
                <a:tc>
                  <a:txBody>
                    <a:bodyPr/>
                    <a:lstStyle/>
                    <a:p>
                      <a:pPr marL="0" marR="0">
                        <a:lnSpc>
                          <a:spcPct val="115000"/>
                        </a:lnSpc>
                        <a:spcBef>
                          <a:spcPts val="250"/>
                        </a:spcBef>
                        <a:spcAft>
                          <a:spcPts val="250"/>
                        </a:spcAft>
                      </a:pPr>
                      <a:r>
                        <a:rPr lang="en-GB" sz="1800" b="1" dirty="0">
                          <a:solidFill>
                            <a:srgbClr val="0070C0"/>
                          </a:solidFill>
                          <a:effectLst/>
                          <a:latin typeface="Arial" panose="020B0604020202020204" pitchFamily="34" charset="0"/>
                          <a:ea typeface="Arial" panose="020B0604020202020204" pitchFamily="34" charset="0"/>
                          <a:cs typeface="Times New Roman" panose="02020603050405020304" pitchFamily="18" charset="0"/>
                        </a:rPr>
                        <a:t>Total to consider for further allocations</a:t>
                      </a:r>
                      <a:endParaRPr lang="en-GB" sz="2000" dirty="0">
                        <a:solidFill>
                          <a:srgbClr val="0070C0"/>
                        </a:solidFill>
                        <a:effectLst/>
                        <a:latin typeface="Arial" panose="020B0604020202020204" pitchFamily="34" charset="0"/>
                        <a:ea typeface="Arial" panose="020B0604020202020204" pitchFamily="34" charset="0"/>
                        <a:cs typeface="Times New Roman" panose="02020603050405020304" pitchFamily="18" charset="0"/>
                      </a:endParaRPr>
                    </a:p>
                  </a:txBody>
                  <a:tcPr marL="68583" marR="68583" marT="0" marB="0"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chemeClr val="bg1"/>
                    </a:solidFill>
                  </a:tcPr>
                </a:tc>
                <a:tc>
                  <a:txBody>
                    <a:bodyPr/>
                    <a:lstStyle/>
                    <a:p>
                      <a:pPr marL="0" marR="0" algn="ctr">
                        <a:lnSpc>
                          <a:spcPct val="115000"/>
                        </a:lnSpc>
                        <a:spcBef>
                          <a:spcPts val="250"/>
                        </a:spcBef>
                        <a:spcAft>
                          <a:spcPts val="250"/>
                        </a:spcAft>
                      </a:pPr>
                      <a:r>
                        <a:rPr lang="en-GB" sz="1800" b="1" dirty="0">
                          <a:solidFill>
                            <a:srgbClr val="0070C0"/>
                          </a:solidFill>
                          <a:effectLst/>
                          <a:latin typeface="Arial" panose="020B0604020202020204" pitchFamily="34" charset="0"/>
                          <a:ea typeface="Arial" panose="020B0604020202020204" pitchFamily="34" charset="0"/>
                          <a:cs typeface="Times New Roman" panose="02020603050405020304" pitchFamily="18" charset="0"/>
                        </a:rPr>
                        <a:t>25</a:t>
                      </a:r>
                      <a:endParaRPr lang="en-GB" sz="2000" dirty="0">
                        <a:solidFill>
                          <a:srgbClr val="0070C0"/>
                        </a:solidFill>
                        <a:effectLst/>
                        <a:latin typeface="Arial" panose="020B0604020202020204" pitchFamily="34" charset="0"/>
                        <a:ea typeface="Arial" panose="020B0604020202020204" pitchFamily="34" charset="0"/>
                        <a:cs typeface="Times New Roman" panose="02020603050405020304" pitchFamily="18" charset="0"/>
                      </a:endParaRPr>
                    </a:p>
                  </a:txBody>
                  <a:tcPr marL="68583" marR="68583" marT="0" marB="0" anchor="ctr">
                    <a:lnL w="12700" cap="flat" cmpd="sng" algn="ctr">
                      <a:solidFill>
                        <a:srgbClr val="353D30"/>
                      </a:solidFill>
                      <a:prstDash val="solid"/>
                      <a:round/>
                      <a:headEnd type="none" w="med" len="med"/>
                      <a:tailEnd type="none" w="med" len="med"/>
                    </a:lnL>
                    <a:lnR w="12700" cap="flat" cmpd="sng" algn="ctr">
                      <a:solidFill>
                        <a:srgbClr val="353D30"/>
                      </a:solidFill>
                      <a:prstDash val="solid"/>
                      <a:round/>
                      <a:headEnd type="none" w="med" len="med"/>
                      <a:tailEnd type="none" w="med" len="med"/>
                    </a:lnR>
                    <a:lnT w="12700" cap="flat" cmpd="sng" algn="ctr">
                      <a:solidFill>
                        <a:srgbClr val="353D30"/>
                      </a:solidFill>
                      <a:prstDash val="solid"/>
                      <a:round/>
                      <a:headEnd type="none" w="med" len="med"/>
                      <a:tailEnd type="none" w="med" len="med"/>
                    </a:lnT>
                    <a:lnB w="12700" cap="flat" cmpd="sng" algn="ctr">
                      <a:solidFill>
                        <a:srgbClr val="353D3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6614194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720725" y="2713038"/>
            <a:ext cx="7772400" cy="1122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ZA" altLang="en-US" sz="6600" dirty="0">
                <a:latin typeface="Monotype Corsiva" pitchFamily="66" charset="0"/>
                <a:ea typeface="ＭＳ Ｐゴシック" pitchFamily="34" charset="-128"/>
              </a:rPr>
              <a:t>- Thank  you -</a:t>
            </a:r>
            <a:endParaRPr lang="en-GB" altLang="en-US" sz="7200" dirty="0">
              <a:latin typeface="Monotype Corsiva" pitchFamily="66" charset="0"/>
              <a:ea typeface="ＭＳ Ｐゴシック" pitchFamily="34" charset="-128"/>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720725" y="2713038"/>
            <a:ext cx="7772400" cy="1122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ZA" altLang="en-US" sz="6600" dirty="0">
                <a:latin typeface="+mn-lt"/>
                <a:ea typeface="ＭＳ Ｐゴシック" pitchFamily="34" charset="-128"/>
              </a:rPr>
              <a:t>Additional Slides</a:t>
            </a:r>
            <a:endParaRPr lang="en-GB" altLang="en-US" sz="7200" dirty="0">
              <a:latin typeface="+mn-lt"/>
              <a:ea typeface="ＭＳ Ｐゴシック" pitchFamily="34" charset="-128"/>
            </a:endParaRPr>
          </a:p>
        </p:txBody>
      </p:sp>
    </p:spTree>
    <p:extLst>
      <p:ext uri="{BB962C8B-B14F-4D97-AF65-F5344CB8AC3E}">
        <p14:creationId xmlns:p14="http://schemas.microsoft.com/office/powerpoint/2010/main" val="32693592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a:extLst>
              <a:ext uri="{FF2B5EF4-FFF2-40B4-BE49-F238E27FC236}">
                <a16:creationId xmlns:a16="http://schemas.microsoft.com/office/drawing/2014/main" id="{A1A4CD7D-A36D-423E-9B20-276EFE630D92}"/>
              </a:ext>
            </a:extLst>
          </p:cNvPr>
          <p:cNvSpPr>
            <a:spLocks noChangeArrowheads="1"/>
          </p:cNvSpPr>
          <p:nvPr/>
        </p:nvSpPr>
        <p:spPr bwMode="auto">
          <a:xfrm>
            <a:off x="1646238" y="1579563"/>
            <a:ext cx="704373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971550" indent="-5143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Aft>
                <a:spcPts val="1000"/>
              </a:spcAft>
            </a:pPr>
            <a:r>
              <a:rPr lang="en-US" altLang="en-US" sz="2200"/>
              <a:t>Estimated capital costs (excl. VAT) of the proposed scheme:</a:t>
            </a:r>
          </a:p>
        </p:txBody>
      </p:sp>
      <p:graphicFrame>
        <p:nvGraphicFramePr>
          <p:cNvPr id="2" name="Table 1">
            <a:extLst>
              <a:ext uri="{FF2B5EF4-FFF2-40B4-BE49-F238E27FC236}">
                <a16:creationId xmlns:a16="http://schemas.microsoft.com/office/drawing/2014/main" id="{87034361-DC11-4D6C-97BA-403030598B6A}"/>
              </a:ext>
            </a:extLst>
          </p:cNvPr>
          <p:cNvGraphicFramePr>
            <a:graphicFrameLocks noGrp="1"/>
          </p:cNvGraphicFramePr>
          <p:nvPr/>
        </p:nvGraphicFramePr>
        <p:xfrm>
          <a:off x="2119313" y="2681288"/>
          <a:ext cx="6096000" cy="1584325"/>
        </p:xfrm>
        <a:graphic>
          <a:graphicData uri="http://schemas.openxmlformats.org/drawingml/2006/table">
            <a:tbl>
              <a:tblPr firstRow="1" bandRow="1">
                <a:tableStyleId>{7DF18680-E054-41AD-8BC1-D1AEF772440D}</a:tableStyleId>
              </a:tblPr>
              <a:tblGrid>
                <a:gridCol w="3494173">
                  <a:extLst>
                    <a:ext uri="{9D8B030D-6E8A-4147-A177-3AD203B41FA5}">
                      <a16:colId xmlns:a16="http://schemas.microsoft.com/office/drawing/2014/main" val="20000"/>
                    </a:ext>
                  </a:extLst>
                </a:gridCol>
                <a:gridCol w="2601827">
                  <a:extLst>
                    <a:ext uri="{9D8B030D-6E8A-4147-A177-3AD203B41FA5}">
                      <a16:colId xmlns:a16="http://schemas.microsoft.com/office/drawing/2014/main" val="20001"/>
                    </a:ext>
                  </a:extLst>
                </a:gridCol>
              </a:tblGrid>
              <a:tr h="396081">
                <a:tc>
                  <a:txBody>
                    <a:bodyPr/>
                    <a:lstStyle/>
                    <a:p>
                      <a:r>
                        <a:rPr lang="en-ZA" sz="2000" dirty="0"/>
                        <a:t>Item</a:t>
                      </a:r>
                      <a:endParaRPr lang="en-GB" sz="2000" dirty="0"/>
                    </a:p>
                  </a:txBody>
                  <a:tcPr marT="45643" marB="45643"/>
                </a:tc>
                <a:tc>
                  <a:txBody>
                    <a:bodyPr/>
                    <a:lstStyle/>
                    <a:p>
                      <a:r>
                        <a:rPr lang="en-ZA" sz="2000" dirty="0"/>
                        <a:t>Estimated Cost</a:t>
                      </a:r>
                      <a:endParaRPr lang="en-GB" sz="2000" dirty="0"/>
                    </a:p>
                  </a:txBody>
                  <a:tcPr marT="45643" marB="45643"/>
                </a:tc>
                <a:extLst>
                  <a:ext uri="{0D108BD9-81ED-4DB2-BD59-A6C34878D82A}">
                    <a16:rowId xmlns:a16="http://schemas.microsoft.com/office/drawing/2014/main" val="10000"/>
                  </a:ext>
                </a:extLst>
              </a:tr>
              <a:tr h="396081">
                <a:tc>
                  <a:txBody>
                    <a:bodyPr/>
                    <a:lstStyle/>
                    <a:p>
                      <a:r>
                        <a:rPr lang="en-GB" sz="2000" kern="1200" dirty="0">
                          <a:solidFill>
                            <a:schemeClr val="dk1"/>
                          </a:solidFill>
                          <a:effectLst/>
                          <a:latin typeface="+mn-lt"/>
                          <a:ea typeface="+mn-ea"/>
                          <a:cs typeface="+mn-cs"/>
                        </a:rPr>
                        <a:t>Lower </a:t>
                      </a:r>
                      <a:r>
                        <a:rPr lang="en-GB" sz="2000" kern="1200" dirty="0" err="1">
                          <a:solidFill>
                            <a:schemeClr val="dk1"/>
                          </a:solidFill>
                          <a:effectLst/>
                          <a:latin typeface="+mn-lt"/>
                          <a:ea typeface="+mn-ea"/>
                          <a:cs typeface="+mn-cs"/>
                        </a:rPr>
                        <a:t>Coerney</a:t>
                      </a:r>
                      <a:r>
                        <a:rPr lang="en-GB" sz="2000" kern="1200" dirty="0">
                          <a:solidFill>
                            <a:schemeClr val="dk1"/>
                          </a:solidFill>
                          <a:effectLst/>
                          <a:latin typeface="+mn-lt"/>
                          <a:ea typeface="+mn-ea"/>
                          <a:cs typeface="+mn-cs"/>
                        </a:rPr>
                        <a:t> Dam </a:t>
                      </a:r>
                      <a:endParaRPr lang="en-GB" sz="2000" dirty="0"/>
                    </a:p>
                  </a:txBody>
                  <a:tcPr marT="45643" marB="45643"/>
                </a:tc>
                <a:tc>
                  <a:txBody>
                    <a:bodyPr/>
                    <a:lstStyle/>
                    <a:p>
                      <a:r>
                        <a:rPr lang="en-GB" sz="2000" dirty="0"/>
                        <a:t>R 152 million </a:t>
                      </a:r>
                    </a:p>
                  </a:txBody>
                  <a:tcPr marT="45643" marB="45643"/>
                </a:tc>
                <a:extLst>
                  <a:ext uri="{0D108BD9-81ED-4DB2-BD59-A6C34878D82A}">
                    <a16:rowId xmlns:a16="http://schemas.microsoft.com/office/drawing/2014/main" val="10001"/>
                  </a:ext>
                </a:extLst>
              </a:tr>
              <a:tr h="396081">
                <a:tc>
                  <a:txBody>
                    <a:bodyPr/>
                    <a:lstStyle/>
                    <a:p>
                      <a:r>
                        <a:rPr lang="en-GB" sz="2000" kern="1200" dirty="0">
                          <a:solidFill>
                            <a:schemeClr val="dk1"/>
                          </a:solidFill>
                          <a:effectLst/>
                          <a:latin typeface="+mn-lt"/>
                          <a:ea typeface="+mn-ea"/>
                          <a:cs typeface="+mn-cs"/>
                        </a:rPr>
                        <a:t>Pipelines</a:t>
                      </a:r>
                      <a:endParaRPr lang="en-GB" sz="2000" dirty="0"/>
                    </a:p>
                  </a:txBody>
                  <a:tcPr marT="45643" marB="45643"/>
                </a:tc>
                <a:tc>
                  <a:txBody>
                    <a:bodyPr/>
                    <a:lstStyle/>
                    <a:p>
                      <a:r>
                        <a:rPr lang="en-GB" sz="2000" dirty="0"/>
                        <a:t>R 49 million</a:t>
                      </a:r>
                    </a:p>
                  </a:txBody>
                  <a:tcPr marT="45643" marB="45643"/>
                </a:tc>
                <a:extLst>
                  <a:ext uri="{0D108BD9-81ED-4DB2-BD59-A6C34878D82A}">
                    <a16:rowId xmlns:a16="http://schemas.microsoft.com/office/drawing/2014/main" val="10002"/>
                  </a:ext>
                </a:extLst>
              </a:tr>
              <a:tr h="396081">
                <a:tc>
                  <a:txBody>
                    <a:bodyPr/>
                    <a:lstStyle/>
                    <a:p>
                      <a:r>
                        <a:rPr lang="en-GB" sz="2000" b="1" kern="1200" dirty="0">
                          <a:solidFill>
                            <a:schemeClr val="dk1"/>
                          </a:solidFill>
                          <a:effectLst/>
                          <a:latin typeface="+mn-lt"/>
                          <a:ea typeface="+mn-ea"/>
                          <a:cs typeface="+mn-cs"/>
                        </a:rPr>
                        <a:t>TOTAL</a:t>
                      </a:r>
                      <a:endParaRPr lang="en-GB" sz="2000" b="1" dirty="0"/>
                    </a:p>
                  </a:txBody>
                  <a:tcPr marT="45643" marB="45643"/>
                </a:tc>
                <a:tc>
                  <a:txBody>
                    <a:bodyPr/>
                    <a:lstStyle/>
                    <a:p>
                      <a:r>
                        <a:rPr lang="en-GB" sz="2000" b="1" dirty="0"/>
                        <a:t>R 201 million	</a:t>
                      </a:r>
                    </a:p>
                  </a:txBody>
                  <a:tcPr marT="45643" marB="45643"/>
                </a:tc>
                <a:extLst>
                  <a:ext uri="{0D108BD9-81ED-4DB2-BD59-A6C34878D82A}">
                    <a16:rowId xmlns:a16="http://schemas.microsoft.com/office/drawing/2014/main" val="10003"/>
                  </a:ext>
                </a:extLst>
              </a:tr>
            </a:tbl>
          </a:graphicData>
        </a:graphic>
      </p:graphicFrame>
      <p:sp>
        <p:nvSpPr>
          <p:cNvPr id="34836" name="Rectangle 1">
            <a:extLst>
              <a:ext uri="{FF2B5EF4-FFF2-40B4-BE49-F238E27FC236}">
                <a16:creationId xmlns:a16="http://schemas.microsoft.com/office/drawing/2014/main" id="{321A94A8-FBDF-4487-9C84-E4637B66FFDD}"/>
              </a:ext>
            </a:extLst>
          </p:cNvPr>
          <p:cNvSpPr>
            <a:spLocks noChangeArrowheads="1"/>
          </p:cNvSpPr>
          <p:nvPr/>
        </p:nvSpPr>
        <p:spPr bwMode="auto">
          <a:xfrm>
            <a:off x="960438" y="492125"/>
            <a:ext cx="704373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6286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1">
              <a:spcAft>
                <a:spcPts val="1000"/>
              </a:spcAft>
            </a:pPr>
            <a:r>
              <a:rPr lang="en-US" altLang="en-US" sz="2200" b="1">
                <a:solidFill>
                  <a:srgbClr val="00B0F0"/>
                </a:solidFill>
              </a:rPr>
              <a:t>Lower Coerney Dam</a:t>
            </a:r>
          </a:p>
        </p:txBody>
      </p:sp>
    </p:spTree>
    <p:extLst>
      <p:ext uri="{BB962C8B-B14F-4D97-AF65-F5344CB8AC3E}">
        <p14:creationId xmlns:p14="http://schemas.microsoft.com/office/powerpoint/2010/main" val="32275904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
            <a:extLst>
              <a:ext uri="{FF2B5EF4-FFF2-40B4-BE49-F238E27FC236}">
                <a16:creationId xmlns:a16="http://schemas.microsoft.com/office/drawing/2014/main" id="{BB019E33-BBB4-487F-9DD3-1FD004E6CC94}"/>
              </a:ext>
            </a:extLst>
          </p:cNvPr>
          <p:cNvSpPr>
            <a:spLocks noChangeArrowheads="1"/>
          </p:cNvSpPr>
          <p:nvPr/>
        </p:nvSpPr>
        <p:spPr bwMode="auto">
          <a:xfrm>
            <a:off x="1646238" y="1781175"/>
            <a:ext cx="704373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971550" indent="-5143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Aft>
                <a:spcPts val="1000"/>
              </a:spcAft>
            </a:pPr>
            <a:r>
              <a:rPr lang="en-US" altLang="en-US" sz="2200"/>
              <a:t>Estimated capital costs (excl. VAT):</a:t>
            </a:r>
          </a:p>
        </p:txBody>
      </p:sp>
      <p:graphicFrame>
        <p:nvGraphicFramePr>
          <p:cNvPr id="2" name="Table 1">
            <a:extLst>
              <a:ext uri="{FF2B5EF4-FFF2-40B4-BE49-F238E27FC236}">
                <a16:creationId xmlns:a16="http://schemas.microsoft.com/office/drawing/2014/main" id="{DE769A32-3C2A-4B9B-B31D-7E28A64AB793}"/>
              </a:ext>
            </a:extLst>
          </p:cNvPr>
          <p:cNvGraphicFramePr>
            <a:graphicFrameLocks noGrp="1"/>
          </p:cNvGraphicFramePr>
          <p:nvPr/>
        </p:nvGraphicFramePr>
        <p:xfrm>
          <a:off x="1955800" y="2576513"/>
          <a:ext cx="6096000" cy="1981200"/>
        </p:xfrm>
        <a:graphic>
          <a:graphicData uri="http://schemas.openxmlformats.org/drawingml/2006/table">
            <a:tbl>
              <a:tblPr firstRow="1" bandRow="1">
                <a:tableStyleId>{7DF18680-E054-41AD-8BC1-D1AEF772440D}</a:tableStyleId>
              </a:tblPr>
              <a:tblGrid>
                <a:gridCol w="3494173">
                  <a:extLst>
                    <a:ext uri="{9D8B030D-6E8A-4147-A177-3AD203B41FA5}">
                      <a16:colId xmlns:a16="http://schemas.microsoft.com/office/drawing/2014/main" val="20000"/>
                    </a:ext>
                  </a:extLst>
                </a:gridCol>
                <a:gridCol w="2601827">
                  <a:extLst>
                    <a:ext uri="{9D8B030D-6E8A-4147-A177-3AD203B41FA5}">
                      <a16:colId xmlns:a16="http://schemas.microsoft.com/office/drawing/2014/main" val="20001"/>
                    </a:ext>
                  </a:extLst>
                </a:gridCol>
              </a:tblGrid>
              <a:tr h="370840">
                <a:tc>
                  <a:txBody>
                    <a:bodyPr/>
                    <a:lstStyle/>
                    <a:p>
                      <a:r>
                        <a:rPr lang="en-ZA" sz="2000" dirty="0"/>
                        <a:t>Item</a:t>
                      </a:r>
                      <a:endParaRPr lang="en-GB" sz="2000" dirty="0"/>
                    </a:p>
                  </a:txBody>
                  <a:tcPr/>
                </a:tc>
                <a:tc>
                  <a:txBody>
                    <a:bodyPr/>
                    <a:lstStyle/>
                    <a:p>
                      <a:r>
                        <a:rPr lang="en-ZA" sz="2000" dirty="0"/>
                        <a:t>Estimated Cost</a:t>
                      </a:r>
                      <a:endParaRPr lang="en-GB" sz="2000" dirty="0"/>
                    </a:p>
                  </a:txBody>
                  <a:tcPr/>
                </a:tc>
                <a:extLst>
                  <a:ext uri="{0D108BD9-81ED-4DB2-BD59-A6C34878D82A}">
                    <a16:rowId xmlns:a16="http://schemas.microsoft.com/office/drawing/2014/main" val="10000"/>
                  </a:ext>
                </a:extLst>
              </a:tr>
              <a:tr h="370840">
                <a:tc>
                  <a:txBody>
                    <a:bodyPr/>
                    <a:lstStyle/>
                    <a:p>
                      <a:r>
                        <a:rPr lang="en-GB" sz="2000" kern="1200" dirty="0">
                          <a:solidFill>
                            <a:schemeClr val="dk1"/>
                          </a:solidFill>
                          <a:effectLst/>
                          <a:latin typeface="+mn-lt"/>
                          <a:ea typeface="+mn-ea"/>
                          <a:cs typeface="+mn-cs"/>
                        </a:rPr>
                        <a:t>Upper </a:t>
                      </a:r>
                      <a:r>
                        <a:rPr lang="en-GB" sz="2000" kern="1200" dirty="0" err="1">
                          <a:solidFill>
                            <a:schemeClr val="dk1"/>
                          </a:solidFill>
                          <a:effectLst/>
                          <a:latin typeface="+mn-lt"/>
                          <a:ea typeface="+mn-ea"/>
                          <a:cs typeface="+mn-cs"/>
                        </a:rPr>
                        <a:t>Scheepersvlakte</a:t>
                      </a:r>
                      <a:r>
                        <a:rPr lang="en-GB" sz="2000" kern="1200" dirty="0">
                          <a:solidFill>
                            <a:schemeClr val="dk1"/>
                          </a:solidFill>
                          <a:effectLst/>
                          <a:latin typeface="+mn-lt"/>
                          <a:ea typeface="+mn-ea"/>
                          <a:cs typeface="+mn-cs"/>
                        </a:rPr>
                        <a:t> Dam </a:t>
                      </a:r>
                      <a:endParaRPr lang="en-GB" sz="2000" dirty="0"/>
                    </a:p>
                  </a:txBody>
                  <a:tcPr/>
                </a:tc>
                <a:tc>
                  <a:txBody>
                    <a:bodyPr/>
                    <a:lstStyle/>
                    <a:p>
                      <a:r>
                        <a:rPr lang="en-GB" sz="2000" dirty="0"/>
                        <a:t>R 129 million </a:t>
                      </a:r>
                    </a:p>
                  </a:txBody>
                  <a:tcPr/>
                </a:tc>
                <a:extLst>
                  <a:ext uri="{0D108BD9-81ED-4DB2-BD59-A6C34878D82A}">
                    <a16:rowId xmlns:a16="http://schemas.microsoft.com/office/drawing/2014/main" val="10001"/>
                  </a:ext>
                </a:extLst>
              </a:tr>
              <a:tr h="370840">
                <a:tc>
                  <a:txBody>
                    <a:bodyPr/>
                    <a:lstStyle/>
                    <a:p>
                      <a:r>
                        <a:rPr lang="en-GB" sz="2000" kern="1200" dirty="0">
                          <a:solidFill>
                            <a:schemeClr val="dk1"/>
                          </a:solidFill>
                          <a:effectLst/>
                          <a:latin typeface="+mn-lt"/>
                          <a:ea typeface="+mn-ea"/>
                          <a:cs typeface="+mn-cs"/>
                        </a:rPr>
                        <a:t>Pipelines</a:t>
                      </a:r>
                      <a:endParaRPr lang="en-GB" sz="2000" dirty="0"/>
                    </a:p>
                  </a:txBody>
                  <a:tcPr/>
                </a:tc>
                <a:tc>
                  <a:txBody>
                    <a:bodyPr/>
                    <a:lstStyle/>
                    <a:p>
                      <a:r>
                        <a:rPr lang="en-GB" sz="2000" dirty="0"/>
                        <a:t>R 60 million</a:t>
                      </a:r>
                    </a:p>
                  </a:txBody>
                  <a:tcPr/>
                </a:tc>
                <a:extLst>
                  <a:ext uri="{0D108BD9-81ED-4DB2-BD59-A6C34878D82A}">
                    <a16:rowId xmlns:a16="http://schemas.microsoft.com/office/drawing/2014/main" val="10002"/>
                  </a:ext>
                </a:extLst>
              </a:tr>
              <a:tr h="370840">
                <a:tc>
                  <a:txBody>
                    <a:bodyPr/>
                    <a:lstStyle/>
                    <a:p>
                      <a:r>
                        <a:rPr lang="en-GB" sz="2000" kern="1200" dirty="0">
                          <a:solidFill>
                            <a:schemeClr val="dk1"/>
                          </a:solidFill>
                          <a:effectLst/>
                          <a:latin typeface="+mn-lt"/>
                          <a:ea typeface="+mn-ea"/>
                          <a:cs typeface="+mn-cs"/>
                        </a:rPr>
                        <a:t>Pump Station</a:t>
                      </a:r>
                      <a:endParaRPr lang="en-GB" sz="2000" dirty="0"/>
                    </a:p>
                  </a:txBody>
                  <a:tcPr/>
                </a:tc>
                <a:tc>
                  <a:txBody>
                    <a:bodyPr/>
                    <a:lstStyle/>
                    <a:p>
                      <a:r>
                        <a:rPr lang="en-GB" sz="2000" dirty="0"/>
                        <a:t>R 116 million</a:t>
                      </a:r>
                    </a:p>
                  </a:txBody>
                  <a:tcPr/>
                </a:tc>
                <a:extLst>
                  <a:ext uri="{0D108BD9-81ED-4DB2-BD59-A6C34878D82A}">
                    <a16:rowId xmlns:a16="http://schemas.microsoft.com/office/drawing/2014/main" val="10003"/>
                  </a:ext>
                </a:extLst>
              </a:tr>
              <a:tr h="370840">
                <a:tc>
                  <a:txBody>
                    <a:bodyPr/>
                    <a:lstStyle/>
                    <a:p>
                      <a:r>
                        <a:rPr lang="en-GB" sz="2000" b="1" kern="1200" dirty="0">
                          <a:solidFill>
                            <a:schemeClr val="dk1"/>
                          </a:solidFill>
                          <a:effectLst/>
                          <a:latin typeface="+mn-lt"/>
                          <a:ea typeface="+mn-ea"/>
                          <a:cs typeface="+mn-cs"/>
                        </a:rPr>
                        <a:t>TOTAL</a:t>
                      </a:r>
                      <a:endParaRPr lang="en-GB" sz="2000" b="1" dirty="0"/>
                    </a:p>
                  </a:txBody>
                  <a:tcPr/>
                </a:tc>
                <a:tc>
                  <a:txBody>
                    <a:bodyPr/>
                    <a:lstStyle/>
                    <a:p>
                      <a:r>
                        <a:rPr lang="en-GB" sz="2000" b="1" dirty="0"/>
                        <a:t>R 306 million	</a:t>
                      </a:r>
                    </a:p>
                  </a:txBody>
                  <a:tcPr/>
                </a:tc>
                <a:extLst>
                  <a:ext uri="{0D108BD9-81ED-4DB2-BD59-A6C34878D82A}">
                    <a16:rowId xmlns:a16="http://schemas.microsoft.com/office/drawing/2014/main" val="10004"/>
                  </a:ext>
                </a:extLst>
              </a:tr>
            </a:tbl>
          </a:graphicData>
        </a:graphic>
      </p:graphicFrame>
      <p:sp>
        <p:nvSpPr>
          <p:cNvPr id="45079" name="Rectangle 1">
            <a:extLst>
              <a:ext uri="{FF2B5EF4-FFF2-40B4-BE49-F238E27FC236}">
                <a16:creationId xmlns:a16="http://schemas.microsoft.com/office/drawing/2014/main" id="{7AC3465D-C105-4272-906C-2A2B5B67E55A}"/>
              </a:ext>
            </a:extLst>
          </p:cNvPr>
          <p:cNvSpPr>
            <a:spLocks noChangeArrowheads="1"/>
          </p:cNvSpPr>
          <p:nvPr/>
        </p:nvSpPr>
        <p:spPr bwMode="auto">
          <a:xfrm>
            <a:off x="1017588" y="661988"/>
            <a:ext cx="704373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6286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1">
              <a:spcAft>
                <a:spcPts val="1000"/>
              </a:spcAft>
            </a:pPr>
            <a:r>
              <a:rPr lang="en-US" altLang="en-US" sz="2200" b="1">
                <a:solidFill>
                  <a:srgbClr val="00B0F0"/>
                </a:solidFill>
              </a:rPr>
              <a:t>Upper Scheepersvlakte Dam</a:t>
            </a:r>
          </a:p>
        </p:txBody>
      </p:sp>
    </p:spTree>
    <p:extLst>
      <p:ext uri="{BB962C8B-B14F-4D97-AF65-F5344CB8AC3E}">
        <p14:creationId xmlns:p14="http://schemas.microsoft.com/office/powerpoint/2010/main" val="1274879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B378AC4-67D8-4B2F-BAF9-B72B7FA1A430}"/>
              </a:ext>
            </a:extLst>
          </p:cNvPr>
          <p:cNvGraphicFramePr>
            <a:graphicFrameLocks noGrp="1"/>
          </p:cNvGraphicFramePr>
          <p:nvPr/>
        </p:nvGraphicFramePr>
        <p:xfrm>
          <a:off x="258379" y="293414"/>
          <a:ext cx="8627241" cy="6271172"/>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1">
            <a:extLst>
              <a:ext uri="{FF2B5EF4-FFF2-40B4-BE49-F238E27FC236}">
                <a16:creationId xmlns:a16="http://schemas.microsoft.com/office/drawing/2014/main" id="{F8E1F583-047D-4B59-96E0-7F5A572573EA}"/>
              </a:ext>
            </a:extLst>
          </p:cNvPr>
          <p:cNvSpPr txBox="1">
            <a:spLocks/>
          </p:cNvSpPr>
          <p:nvPr/>
        </p:nvSpPr>
        <p:spPr bwMode="auto">
          <a:xfrm>
            <a:off x="1619250" y="90837"/>
            <a:ext cx="7391400" cy="46602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defRPr/>
            </a:pPr>
            <a:r>
              <a:rPr lang="en-US" sz="2400" b="1" dirty="0">
                <a:solidFill>
                  <a:schemeClr val="bg2">
                    <a:lumMod val="25000"/>
                  </a:schemeClr>
                </a:solidFill>
              </a:rPr>
              <a:t>TDS time series</a:t>
            </a:r>
            <a:br>
              <a:rPr lang="en-US" sz="2400" b="1" dirty="0">
                <a:solidFill>
                  <a:schemeClr val="bg2">
                    <a:lumMod val="25000"/>
                  </a:schemeClr>
                </a:solidFill>
              </a:rPr>
            </a:br>
            <a:endParaRPr lang="en-US" altLang="en-US" sz="2400" dirty="0"/>
          </a:p>
        </p:txBody>
      </p:sp>
    </p:spTree>
    <p:extLst>
      <p:ext uri="{BB962C8B-B14F-4D97-AF65-F5344CB8AC3E}">
        <p14:creationId xmlns:p14="http://schemas.microsoft.com/office/powerpoint/2010/main" val="2464960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Same Side Corner Rectangle 1"/>
          <p:cNvSpPr/>
          <p:nvPr/>
        </p:nvSpPr>
        <p:spPr>
          <a:xfrm>
            <a:off x="1801811" y="2127949"/>
            <a:ext cx="6383337" cy="2252736"/>
          </a:xfrm>
          <a:prstGeom prst="round2SameRect">
            <a:avLst/>
          </a:prstGeom>
          <a:solidFill>
            <a:schemeClr val="accent6">
              <a:lumMod val="60000"/>
              <a:lumOff val="40000"/>
            </a:schemeClr>
          </a:solidFill>
          <a:ln w="38100">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4400" b="1" dirty="0">
                <a:solidFill>
                  <a:schemeClr val="bg2">
                    <a:lumMod val="25000"/>
                  </a:schemeClr>
                </a:solidFill>
                <a:effectLst>
                  <a:outerShdw blurRad="38100" dist="38100" dir="2700000" algn="tl">
                    <a:srgbClr val="000000">
                      <a:alpha val="43137"/>
                    </a:srgbClr>
                  </a:outerShdw>
                </a:effectLst>
              </a:rPr>
              <a:t>Feasibility evaluation: Additional balancing storage in the LSRGWS</a:t>
            </a:r>
            <a:endParaRPr lang="en-GB" sz="4400" b="1" dirty="0">
              <a:solidFill>
                <a:schemeClr val="bg2">
                  <a:lumMod val="25000"/>
                </a:schemeClr>
              </a:solidFill>
              <a:effectLst>
                <a:outerShdw blurRad="38100" dist="38100" dir="2700000" algn="tl">
                  <a:srgbClr val="000000">
                    <a:alpha val="43137"/>
                  </a:srgbClr>
                </a:outerShdw>
              </a:effectLst>
            </a:endParaRPr>
          </a:p>
        </p:txBody>
      </p:sp>
      <p:cxnSp>
        <p:nvCxnSpPr>
          <p:cNvPr id="4" name="Straight Connector 3"/>
          <p:cNvCxnSpPr/>
          <p:nvPr/>
        </p:nvCxnSpPr>
        <p:spPr>
          <a:xfrm flipV="1">
            <a:off x="1801812" y="4560189"/>
            <a:ext cx="6383337" cy="12700"/>
          </a:xfrm>
          <a:prstGeom prst="line">
            <a:avLst/>
          </a:prstGeom>
          <a:ln w="152400">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7404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262409E0-8311-4233-B3DE-E6ADD9211605}"/>
              </a:ext>
            </a:extLst>
          </p:cNvPr>
          <p:cNvSpPr>
            <a:spLocks noGrp="1"/>
          </p:cNvSpPr>
          <p:nvPr>
            <p:ph type="title"/>
          </p:nvPr>
        </p:nvSpPr>
        <p:spPr bwMode="auto">
          <a:xfrm>
            <a:off x="1246188" y="177800"/>
            <a:ext cx="7134225" cy="6905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US" sz="3600" b="1" dirty="0">
                <a:solidFill>
                  <a:schemeClr val="bg2">
                    <a:lumMod val="25000"/>
                  </a:schemeClr>
                </a:solidFill>
              </a:rPr>
              <a:t>Short-listed Options</a:t>
            </a:r>
            <a:endParaRPr lang="en-US" altLang="en-US" sz="3600" dirty="0"/>
          </a:p>
        </p:txBody>
      </p:sp>
      <p:grpSp>
        <p:nvGrpSpPr>
          <p:cNvPr id="18435" name="Group 1">
            <a:extLst>
              <a:ext uri="{FF2B5EF4-FFF2-40B4-BE49-F238E27FC236}">
                <a16:creationId xmlns:a16="http://schemas.microsoft.com/office/drawing/2014/main" id="{EF78779F-553F-432B-AA19-750332B04BF3}"/>
              </a:ext>
            </a:extLst>
          </p:cNvPr>
          <p:cNvGrpSpPr>
            <a:grpSpLocks/>
          </p:cNvGrpSpPr>
          <p:nvPr/>
        </p:nvGrpSpPr>
        <p:grpSpPr bwMode="auto">
          <a:xfrm>
            <a:off x="1608138" y="785813"/>
            <a:ext cx="6537325" cy="5697537"/>
            <a:chOff x="1843088" y="785813"/>
            <a:chExt cx="6537325" cy="5697537"/>
          </a:xfrm>
        </p:grpSpPr>
        <p:pic>
          <p:nvPicPr>
            <p:cNvPr id="18436" name="Picture 1">
              <a:extLst>
                <a:ext uri="{FF2B5EF4-FFF2-40B4-BE49-F238E27FC236}">
                  <a16:creationId xmlns:a16="http://schemas.microsoft.com/office/drawing/2014/main" id="{AC82288F-89E2-44C6-AD08-846A817BAA0E}"/>
                </a:ext>
              </a:extLst>
            </p:cNvPr>
            <p:cNvPicPr>
              <a:picLocks noChangeAspect="1"/>
            </p:cNvPicPr>
            <p:nvPr/>
          </p:nvPicPr>
          <p:blipFill>
            <a:blip r:embed="rId3">
              <a:extLst>
                <a:ext uri="{28A0092B-C50C-407E-A947-70E740481C1C}">
                  <a14:useLocalDpi xmlns:a14="http://schemas.microsoft.com/office/drawing/2010/main" val="0"/>
                </a:ext>
              </a:extLst>
            </a:blip>
            <a:srcRect l="1770" t="1408" r="21021" b="1447"/>
            <a:stretch>
              <a:fillRect/>
            </a:stretch>
          </p:blipFill>
          <p:spPr bwMode="auto">
            <a:xfrm>
              <a:off x="1843088" y="785813"/>
              <a:ext cx="6537325" cy="569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Box 1">
              <a:extLst>
                <a:ext uri="{FF2B5EF4-FFF2-40B4-BE49-F238E27FC236}">
                  <a16:creationId xmlns:a16="http://schemas.microsoft.com/office/drawing/2014/main" id="{21572458-54E5-41F6-AA96-CB796939080F}"/>
                </a:ext>
              </a:extLst>
            </p:cNvPr>
            <p:cNvSpPr txBox="1">
              <a:spLocks noChangeArrowheads="1"/>
            </p:cNvSpPr>
            <p:nvPr/>
          </p:nvSpPr>
          <p:spPr bwMode="auto">
            <a:xfrm>
              <a:off x="4876800" y="1322388"/>
              <a:ext cx="1781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ZA" altLang="en-US" sz="1400" b="1">
                  <a:solidFill>
                    <a:srgbClr val="FFFF00"/>
                  </a:solidFill>
                </a:rPr>
                <a:t>Upper Coerney</a:t>
              </a:r>
              <a:endParaRPr lang="en-US" altLang="en-US" sz="1400" b="1">
                <a:solidFill>
                  <a:srgbClr val="FFFF00"/>
                </a:solidFill>
              </a:endParaRPr>
            </a:p>
          </p:txBody>
        </p:sp>
        <p:sp>
          <p:nvSpPr>
            <p:cNvPr id="18438" name="TextBox 4">
              <a:extLst>
                <a:ext uri="{FF2B5EF4-FFF2-40B4-BE49-F238E27FC236}">
                  <a16:creationId xmlns:a16="http://schemas.microsoft.com/office/drawing/2014/main" id="{CC84D6C7-90A2-4C5F-BDF1-F0B65B68D90A}"/>
                </a:ext>
              </a:extLst>
            </p:cNvPr>
            <p:cNvSpPr txBox="1">
              <a:spLocks noChangeArrowheads="1"/>
            </p:cNvSpPr>
            <p:nvPr/>
          </p:nvSpPr>
          <p:spPr bwMode="auto">
            <a:xfrm>
              <a:off x="4876800" y="1778000"/>
              <a:ext cx="1781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ZA" altLang="en-US" sz="1400" b="1">
                  <a:solidFill>
                    <a:srgbClr val="FFFF00"/>
                  </a:solidFill>
                </a:rPr>
                <a:t>Lower Coerney</a:t>
              </a:r>
              <a:endParaRPr lang="en-US" altLang="en-US" sz="1400" b="1">
                <a:solidFill>
                  <a:srgbClr val="FFFF00"/>
                </a:solidFill>
              </a:endParaRPr>
            </a:p>
          </p:txBody>
        </p:sp>
        <p:sp>
          <p:nvSpPr>
            <p:cNvPr id="18439" name="TextBox 5">
              <a:extLst>
                <a:ext uri="{FF2B5EF4-FFF2-40B4-BE49-F238E27FC236}">
                  <a16:creationId xmlns:a16="http://schemas.microsoft.com/office/drawing/2014/main" id="{26813005-2759-44DF-B6ED-603B7D3EC09B}"/>
                </a:ext>
              </a:extLst>
            </p:cNvPr>
            <p:cNvSpPr txBox="1">
              <a:spLocks noChangeArrowheads="1"/>
            </p:cNvSpPr>
            <p:nvPr/>
          </p:nvSpPr>
          <p:spPr bwMode="auto">
            <a:xfrm>
              <a:off x="2133600" y="1993900"/>
              <a:ext cx="2386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ZA" altLang="en-US" sz="1400" b="1">
                  <a:solidFill>
                    <a:srgbClr val="FFFF00"/>
                  </a:solidFill>
                </a:rPr>
                <a:t>Upper Scheepersvlakte</a:t>
              </a:r>
              <a:endParaRPr lang="en-US" altLang="en-US" sz="1400" b="1">
                <a:solidFill>
                  <a:srgbClr val="FFFF00"/>
                </a:solidFill>
              </a:endParaRPr>
            </a:p>
          </p:txBody>
        </p:sp>
        <p:sp>
          <p:nvSpPr>
            <p:cNvPr id="18440" name="TextBox 6">
              <a:extLst>
                <a:ext uri="{FF2B5EF4-FFF2-40B4-BE49-F238E27FC236}">
                  <a16:creationId xmlns:a16="http://schemas.microsoft.com/office/drawing/2014/main" id="{CAC018C9-E7C1-4015-A3AD-3E87C5809882}"/>
                </a:ext>
              </a:extLst>
            </p:cNvPr>
            <p:cNvSpPr txBox="1">
              <a:spLocks noChangeArrowheads="1"/>
            </p:cNvSpPr>
            <p:nvPr/>
          </p:nvSpPr>
          <p:spPr bwMode="auto">
            <a:xfrm>
              <a:off x="2233613" y="2303463"/>
              <a:ext cx="2185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ZA" altLang="en-US" sz="1400" b="1">
                  <a:solidFill>
                    <a:schemeClr val="bg1"/>
                  </a:solidFill>
                </a:rPr>
                <a:t>Scheepersvlakte Dam</a:t>
              </a:r>
              <a:endParaRPr lang="en-US" altLang="en-US" sz="1400" b="1">
                <a:solidFill>
                  <a:schemeClr val="bg1"/>
                </a:solidFill>
              </a:endParaRPr>
            </a:p>
          </p:txBody>
        </p:sp>
        <p:sp>
          <p:nvSpPr>
            <p:cNvPr id="18441" name="TextBox 7">
              <a:extLst>
                <a:ext uri="{FF2B5EF4-FFF2-40B4-BE49-F238E27FC236}">
                  <a16:creationId xmlns:a16="http://schemas.microsoft.com/office/drawing/2014/main" id="{223E539D-B951-4768-8B02-A7E8599F423B}"/>
                </a:ext>
              </a:extLst>
            </p:cNvPr>
            <p:cNvSpPr txBox="1">
              <a:spLocks noChangeArrowheads="1"/>
            </p:cNvSpPr>
            <p:nvPr/>
          </p:nvSpPr>
          <p:spPr bwMode="auto">
            <a:xfrm>
              <a:off x="5565775" y="5465763"/>
              <a:ext cx="2185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ZA" altLang="en-US" sz="1400" b="1">
                  <a:solidFill>
                    <a:srgbClr val="FFFF00"/>
                  </a:solidFill>
                </a:rPr>
                <a:t>Nooitgedagt North</a:t>
              </a:r>
              <a:endParaRPr lang="en-US" altLang="en-US" sz="1400" b="1">
                <a:solidFill>
                  <a:srgbClr val="FFFF00"/>
                </a:solidFill>
              </a:endParaRPr>
            </a:p>
          </p:txBody>
        </p:sp>
        <p:sp>
          <p:nvSpPr>
            <p:cNvPr id="18442" name="TextBox 9">
              <a:extLst>
                <a:ext uri="{FF2B5EF4-FFF2-40B4-BE49-F238E27FC236}">
                  <a16:creationId xmlns:a16="http://schemas.microsoft.com/office/drawing/2014/main" id="{F00B2DA6-E8B8-4A19-8574-964E24BB2328}"/>
                </a:ext>
              </a:extLst>
            </p:cNvPr>
            <p:cNvSpPr txBox="1">
              <a:spLocks noChangeArrowheads="1"/>
            </p:cNvSpPr>
            <p:nvPr/>
          </p:nvSpPr>
          <p:spPr bwMode="auto">
            <a:xfrm>
              <a:off x="5718175" y="5956300"/>
              <a:ext cx="2185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ZA" altLang="en-US" sz="1400" b="1">
                  <a:solidFill>
                    <a:srgbClr val="FFFF00"/>
                  </a:solidFill>
                </a:rPr>
                <a:t>Nooitgedagt South</a:t>
              </a:r>
              <a:endParaRPr lang="en-US" altLang="en-US" sz="1400" b="1">
                <a:solidFill>
                  <a:srgbClr val="FFFF00"/>
                </a:solidFill>
              </a:endParaRPr>
            </a:p>
          </p:txBody>
        </p:sp>
        <p:sp>
          <p:nvSpPr>
            <p:cNvPr id="18443" name="TextBox 10">
              <a:extLst>
                <a:ext uri="{FF2B5EF4-FFF2-40B4-BE49-F238E27FC236}">
                  <a16:creationId xmlns:a16="http://schemas.microsoft.com/office/drawing/2014/main" id="{6302BCD3-C5CD-4A0C-8BC2-0D9F1AC789AC}"/>
                </a:ext>
              </a:extLst>
            </p:cNvPr>
            <p:cNvSpPr txBox="1">
              <a:spLocks noChangeArrowheads="1"/>
            </p:cNvSpPr>
            <p:nvPr/>
          </p:nvSpPr>
          <p:spPr bwMode="auto">
            <a:xfrm>
              <a:off x="3379788" y="5283200"/>
              <a:ext cx="2185987"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ZA" altLang="en-US" sz="1400" b="1">
                  <a:solidFill>
                    <a:schemeClr val="bg1"/>
                  </a:solidFill>
                </a:rPr>
                <a:t>Nooitgedagt WTW</a:t>
              </a:r>
              <a:endParaRPr lang="en-US" altLang="en-US" sz="1400" b="1">
                <a:solidFill>
                  <a:schemeClr val="bg1"/>
                </a:solidFill>
              </a:endParaRPr>
            </a:p>
          </p:txBody>
        </p:sp>
        <p:sp>
          <p:nvSpPr>
            <p:cNvPr id="18444" name="TextBox 11">
              <a:extLst>
                <a:ext uri="{FF2B5EF4-FFF2-40B4-BE49-F238E27FC236}">
                  <a16:creationId xmlns:a16="http://schemas.microsoft.com/office/drawing/2014/main" id="{C68D91D6-C7C0-4617-B6EF-4F8A4F828C93}"/>
                </a:ext>
              </a:extLst>
            </p:cNvPr>
            <p:cNvSpPr txBox="1">
              <a:spLocks noChangeArrowheads="1"/>
            </p:cNvSpPr>
            <p:nvPr/>
          </p:nvSpPr>
          <p:spPr bwMode="auto">
            <a:xfrm>
              <a:off x="4471988" y="3284538"/>
              <a:ext cx="3543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ZA" altLang="en-US" sz="1400" b="1">
                  <a:solidFill>
                    <a:schemeClr val="bg1"/>
                  </a:solidFill>
                </a:rPr>
                <a:t>Scheepersvlakte – Nooitgedagt pipeline</a:t>
              </a:r>
              <a:endParaRPr lang="en-US" altLang="en-US" sz="1400" b="1">
                <a:solidFill>
                  <a:schemeClr val="bg1"/>
                </a:solidFill>
              </a:endParaRPr>
            </a:p>
          </p:txBody>
        </p:sp>
      </p:grpSp>
    </p:spTree>
    <p:extLst>
      <p:ext uri="{BB962C8B-B14F-4D97-AF65-F5344CB8AC3E}">
        <p14:creationId xmlns:p14="http://schemas.microsoft.com/office/powerpoint/2010/main" val="1142502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1182688" y="274638"/>
            <a:ext cx="7961312"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US" sz="4000" b="1" dirty="0">
                <a:solidFill>
                  <a:schemeClr val="bg2">
                    <a:lumMod val="25000"/>
                  </a:schemeClr>
                </a:solidFill>
              </a:rPr>
              <a:t>Preparatory work done</a:t>
            </a:r>
            <a:endParaRPr lang="en-US" altLang="en-US" sz="4000" dirty="0"/>
          </a:p>
        </p:txBody>
      </p:sp>
      <p:sp>
        <p:nvSpPr>
          <p:cNvPr id="43011" name="Rectangle 1"/>
          <p:cNvSpPr>
            <a:spLocks noChangeArrowheads="1"/>
          </p:cNvSpPr>
          <p:nvPr/>
        </p:nvSpPr>
        <p:spPr bwMode="auto">
          <a:xfrm>
            <a:off x="1493838" y="1417638"/>
            <a:ext cx="7494714" cy="5475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971550" indent="-5143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971550" indent="-3429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Aft>
                <a:spcPts val="500"/>
              </a:spcAft>
              <a:buFont typeface="Arial" panose="020B0604020202020204" pitchFamily="34" charset="0"/>
              <a:buChar char="•"/>
            </a:pPr>
            <a:r>
              <a:rPr lang="en-US" altLang="en-US" dirty="0"/>
              <a:t>Dam sizing – 4.4 Mℓ, 21 days ADD storage</a:t>
            </a:r>
          </a:p>
          <a:p>
            <a:pPr>
              <a:spcAft>
                <a:spcPts val="500"/>
              </a:spcAft>
              <a:buFont typeface="Arial" panose="020B0604020202020204" pitchFamily="34" charset="0"/>
              <a:buChar char="•"/>
            </a:pPr>
            <a:r>
              <a:rPr lang="en-US" altLang="en-US" dirty="0"/>
              <a:t>Identification &amp; preliminary screening of dam sites</a:t>
            </a:r>
          </a:p>
          <a:p>
            <a:pPr>
              <a:spcAft>
                <a:spcPts val="500"/>
              </a:spcAft>
              <a:buFont typeface="Arial" panose="020B0604020202020204" pitchFamily="34" charset="0"/>
              <a:buChar char="•"/>
            </a:pPr>
            <a:r>
              <a:rPr lang="en-US" altLang="en-US" dirty="0"/>
              <a:t>Site visit 9 -10 October 2017:</a:t>
            </a:r>
          </a:p>
          <a:p>
            <a:pPr lvl="3">
              <a:spcAft>
                <a:spcPts val="500"/>
              </a:spcAft>
              <a:buFont typeface="Arial" panose="020B0604020202020204" pitchFamily="34" charset="0"/>
              <a:buChar char="•"/>
            </a:pPr>
            <a:r>
              <a:rPr lang="en-US" altLang="en-US" sz="2200" dirty="0">
                <a:solidFill>
                  <a:srgbClr val="0070C0"/>
                </a:solidFill>
              </a:rPr>
              <a:t>Successful meeting held with the land owners of the land on which the potential dam sites fall</a:t>
            </a:r>
          </a:p>
          <a:p>
            <a:pPr lvl="3">
              <a:spcAft>
                <a:spcPts val="500"/>
              </a:spcAft>
              <a:buFont typeface="Arial" panose="020B0604020202020204" pitchFamily="34" charset="0"/>
              <a:buChar char="•"/>
            </a:pPr>
            <a:r>
              <a:rPr lang="en-US" altLang="en-US" sz="2200" dirty="0">
                <a:solidFill>
                  <a:srgbClr val="0070C0"/>
                </a:solidFill>
              </a:rPr>
              <a:t>Viewing of the potential dam sites</a:t>
            </a:r>
          </a:p>
          <a:p>
            <a:pPr>
              <a:spcAft>
                <a:spcPts val="500"/>
              </a:spcAft>
              <a:buFont typeface="Arial" panose="020B0604020202020204" pitchFamily="34" charset="0"/>
              <a:buChar char="•"/>
            </a:pPr>
            <a:r>
              <a:rPr lang="en-US" altLang="en-US" dirty="0">
                <a:solidFill>
                  <a:prstClr val="black"/>
                </a:solidFill>
                <a:ea typeface="ＭＳ Ｐゴシック" pitchFamily="34" charset="-128"/>
              </a:rPr>
              <a:t>Operating rules for various dam sites established</a:t>
            </a:r>
          </a:p>
          <a:p>
            <a:pPr lvl="0">
              <a:spcAft>
                <a:spcPts val="500"/>
              </a:spcAft>
              <a:buFont typeface="Arial" panose="020B0604020202020204" pitchFamily="34" charset="0"/>
              <a:buChar char="•"/>
            </a:pPr>
            <a:r>
              <a:rPr lang="en-US" altLang="en-US" dirty="0">
                <a:solidFill>
                  <a:prstClr val="black"/>
                </a:solidFill>
                <a:ea typeface="ＭＳ Ｐゴシック" pitchFamily="34" charset="-128"/>
              </a:rPr>
              <a:t>Additional potential dam sites identified</a:t>
            </a:r>
          </a:p>
          <a:p>
            <a:pPr>
              <a:spcAft>
                <a:spcPts val="500"/>
              </a:spcAft>
              <a:buFont typeface="Arial" panose="020B0604020202020204" pitchFamily="34" charset="0"/>
              <a:buChar char="•"/>
            </a:pPr>
            <a:r>
              <a:rPr lang="en-US" altLang="en-US" dirty="0">
                <a:solidFill>
                  <a:prstClr val="black"/>
                </a:solidFill>
                <a:ea typeface="ＭＳ Ｐゴシック" pitchFamily="34" charset="-128"/>
              </a:rPr>
              <a:t>Environmental Constraints Analysis done</a:t>
            </a:r>
          </a:p>
          <a:p>
            <a:pPr>
              <a:spcAft>
                <a:spcPts val="500"/>
              </a:spcAft>
              <a:buFont typeface="Arial" panose="020B0604020202020204" pitchFamily="34" charset="0"/>
              <a:buChar char="•"/>
            </a:pPr>
            <a:r>
              <a:rPr lang="en-US" altLang="en-US" dirty="0">
                <a:solidFill>
                  <a:prstClr val="black"/>
                </a:solidFill>
                <a:ea typeface="ＭＳ Ｐゴシック" pitchFamily="34" charset="-128"/>
              </a:rPr>
              <a:t>Desktop evaluation &amp; Costing of dams done</a:t>
            </a:r>
          </a:p>
          <a:p>
            <a:pPr>
              <a:spcAft>
                <a:spcPts val="500"/>
              </a:spcAft>
              <a:buFont typeface="Arial" panose="020B0604020202020204" pitchFamily="34" charset="0"/>
              <a:buChar char="•"/>
            </a:pPr>
            <a:r>
              <a:rPr lang="en-ZA" altLang="en-US" dirty="0">
                <a:solidFill>
                  <a:prstClr val="black"/>
                </a:solidFill>
                <a:ea typeface="ＭＳ Ｐゴシック" pitchFamily="34" charset="-128"/>
              </a:rPr>
              <a:t>2</a:t>
            </a:r>
            <a:r>
              <a:rPr lang="en-US" altLang="en-US" dirty="0">
                <a:solidFill>
                  <a:prstClr val="black"/>
                </a:solidFill>
                <a:ea typeface="ＭＳ Ｐゴシック" pitchFamily="34" charset="-128"/>
              </a:rPr>
              <a:t> dams selected for Geotech &amp; Topo surveys</a:t>
            </a:r>
          </a:p>
          <a:p>
            <a:pPr lvl="0">
              <a:spcAft>
                <a:spcPts val="500"/>
              </a:spcAft>
              <a:buFont typeface="Arial" panose="020B0604020202020204" pitchFamily="34" charset="0"/>
              <a:buChar char="•"/>
            </a:pPr>
            <a:endParaRPr lang="en-US" altLang="en-US" dirty="0">
              <a:solidFill>
                <a:prstClr val="black"/>
              </a:solidFill>
              <a:ea typeface="ＭＳ Ｐゴシック" pitchFamily="34" charset="-128"/>
            </a:endParaRPr>
          </a:p>
          <a:p>
            <a:pPr>
              <a:spcAft>
                <a:spcPts val="500"/>
              </a:spcAft>
              <a:buFont typeface="Arial" panose="020B0604020202020204" pitchFamily="34" charset="0"/>
              <a:buChar char="•"/>
            </a:pPr>
            <a:endParaRPr lang="en-US" altLang="en-US" sz="2200" dirty="0">
              <a:solidFill>
                <a:srgbClr val="0070C0"/>
              </a:solidFill>
            </a:endParaRPr>
          </a:p>
        </p:txBody>
      </p:sp>
    </p:spTree>
    <p:extLst>
      <p:ext uri="{BB962C8B-B14F-4D97-AF65-F5344CB8AC3E}">
        <p14:creationId xmlns:p14="http://schemas.microsoft.com/office/powerpoint/2010/main" val="2165812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52791C4E-8EF1-4035-8321-513F62971992}"/>
              </a:ext>
            </a:extLst>
          </p:cNvPr>
          <p:cNvSpPr>
            <a:spLocks noGrp="1"/>
          </p:cNvSpPr>
          <p:nvPr>
            <p:ph type="title"/>
          </p:nvPr>
        </p:nvSpPr>
        <p:spPr bwMode="auto">
          <a:xfrm>
            <a:off x="1246188" y="277813"/>
            <a:ext cx="7477125" cy="685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US" b="1" dirty="0">
                <a:solidFill>
                  <a:schemeClr val="bg2">
                    <a:lumMod val="25000"/>
                  </a:schemeClr>
                </a:solidFill>
              </a:rPr>
              <a:t>Comparison of Options</a:t>
            </a:r>
            <a:endParaRPr lang="en-US" altLang="en-US" dirty="0"/>
          </a:p>
        </p:txBody>
      </p:sp>
      <p:graphicFrame>
        <p:nvGraphicFramePr>
          <p:cNvPr id="3" name="Table 2">
            <a:extLst>
              <a:ext uri="{FF2B5EF4-FFF2-40B4-BE49-F238E27FC236}">
                <a16:creationId xmlns:a16="http://schemas.microsoft.com/office/drawing/2014/main" id="{70B4BBFA-2F39-454F-865F-C44B7E056DBE}"/>
              </a:ext>
            </a:extLst>
          </p:cNvPr>
          <p:cNvGraphicFramePr>
            <a:graphicFrameLocks noGrp="1"/>
          </p:cNvGraphicFramePr>
          <p:nvPr/>
        </p:nvGraphicFramePr>
        <p:xfrm>
          <a:off x="420688" y="1233488"/>
          <a:ext cx="8488362" cy="4843464"/>
        </p:xfrm>
        <a:graphic>
          <a:graphicData uri="http://schemas.openxmlformats.org/drawingml/2006/table">
            <a:tbl>
              <a:tblPr firstRow="1" firstCol="1" bandRow="1">
                <a:tableStyleId>{7DF18680-E054-41AD-8BC1-D1AEF772440D}</a:tableStyleId>
              </a:tblPr>
              <a:tblGrid>
                <a:gridCol w="2132082">
                  <a:extLst>
                    <a:ext uri="{9D8B030D-6E8A-4147-A177-3AD203B41FA5}">
                      <a16:colId xmlns:a16="http://schemas.microsoft.com/office/drawing/2014/main" val="20000"/>
                    </a:ext>
                  </a:extLst>
                </a:gridCol>
                <a:gridCol w="1414438">
                  <a:extLst>
                    <a:ext uri="{9D8B030D-6E8A-4147-A177-3AD203B41FA5}">
                      <a16:colId xmlns:a16="http://schemas.microsoft.com/office/drawing/2014/main" val="20001"/>
                    </a:ext>
                  </a:extLst>
                </a:gridCol>
                <a:gridCol w="1231117">
                  <a:extLst>
                    <a:ext uri="{9D8B030D-6E8A-4147-A177-3AD203B41FA5}">
                      <a16:colId xmlns:a16="http://schemas.microsoft.com/office/drawing/2014/main" val="20002"/>
                    </a:ext>
                  </a:extLst>
                </a:gridCol>
                <a:gridCol w="1231117">
                  <a:extLst>
                    <a:ext uri="{9D8B030D-6E8A-4147-A177-3AD203B41FA5}">
                      <a16:colId xmlns:a16="http://schemas.microsoft.com/office/drawing/2014/main" val="20003"/>
                    </a:ext>
                  </a:extLst>
                </a:gridCol>
                <a:gridCol w="1239804">
                  <a:extLst>
                    <a:ext uri="{9D8B030D-6E8A-4147-A177-3AD203B41FA5}">
                      <a16:colId xmlns:a16="http://schemas.microsoft.com/office/drawing/2014/main" val="20004"/>
                    </a:ext>
                  </a:extLst>
                </a:gridCol>
                <a:gridCol w="1239804">
                  <a:extLst>
                    <a:ext uri="{9D8B030D-6E8A-4147-A177-3AD203B41FA5}">
                      <a16:colId xmlns:a16="http://schemas.microsoft.com/office/drawing/2014/main" val="20005"/>
                    </a:ext>
                  </a:extLst>
                </a:gridCol>
              </a:tblGrid>
              <a:tr h="258786">
                <a:tc>
                  <a:txBody>
                    <a:bodyPr/>
                    <a:lstStyle/>
                    <a:p>
                      <a:pPr>
                        <a:lnSpc>
                          <a:spcPct val="115000"/>
                        </a:lnSpc>
                      </a:pPr>
                      <a:endParaRPr lang="en-GB" sz="1400" dirty="0">
                        <a:effectLst/>
                        <a:latin typeface="Arial" panose="020B0604020202020204" pitchFamily="34" charset="0"/>
                        <a:cs typeface="Times New Roman" panose="02020603050405020304" pitchFamily="18" charset="0"/>
                      </a:endParaRPr>
                    </a:p>
                  </a:txBody>
                  <a:tcPr marL="68574" marR="68574" marT="0" marB="0"/>
                </a:tc>
                <a:tc gridSpan="5">
                  <a:txBody>
                    <a:bodyPr/>
                    <a:lstStyle/>
                    <a:p>
                      <a:pPr marL="0" marR="0" algn="ctr">
                        <a:lnSpc>
                          <a:spcPct val="115000"/>
                        </a:lnSpc>
                        <a:spcBef>
                          <a:spcPts val="240"/>
                        </a:spcBef>
                        <a:spcAft>
                          <a:spcPts val="240"/>
                        </a:spcAft>
                      </a:pPr>
                      <a:r>
                        <a:rPr lang="en-AU" sz="1400" b="1" dirty="0">
                          <a:effectLst/>
                        </a:rPr>
                        <a:t>Potential dam sites</a:t>
                      </a:r>
                      <a:endParaRPr lang="en-GB" sz="1400" b="1" dirty="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624013">
                <a:tc>
                  <a:txBody>
                    <a:bodyPr/>
                    <a:lstStyle/>
                    <a:p>
                      <a:pPr marL="0" marR="0" algn="ctr">
                        <a:lnSpc>
                          <a:spcPct val="115000"/>
                        </a:lnSpc>
                        <a:spcBef>
                          <a:spcPts val="240"/>
                        </a:spcBef>
                        <a:spcAft>
                          <a:spcPts val="240"/>
                        </a:spcAft>
                      </a:pPr>
                      <a:r>
                        <a:rPr lang="en-AU" sz="1400">
                          <a:effectLst/>
                        </a:rPr>
                        <a:t>EVALUATION FACTOR</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b="1" dirty="0">
                          <a:effectLst/>
                        </a:rPr>
                        <a:t>Upper </a:t>
                      </a:r>
                      <a:r>
                        <a:rPr lang="en-AU" sz="1400" b="1" dirty="0" err="1">
                          <a:effectLst/>
                        </a:rPr>
                        <a:t>Scheepers</a:t>
                      </a:r>
                      <a:r>
                        <a:rPr lang="en-AU" sz="1400" b="1" dirty="0">
                          <a:effectLst/>
                        </a:rPr>
                        <a:t>.</a:t>
                      </a:r>
                      <a:endParaRPr lang="en-GB" sz="1400" b="1" dirty="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b="1" dirty="0">
                          <a:effectLst/>
                        </a:rPr>
                        <a:t>Lower </a:t>
                      </a:r>
                      <a:r>
                        <a:rPr lang="en-AU" sz="1400" b="1" dirty="0" err="1">
                          <a:effectLst/>
                        </a:rPr>
                        <a:t>Coerney</a:t>
                      </a:r>
                      <a:endParaRPr lang="en-GB" sz="1400" b="1" dirty="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b="1" dirty="0">
                          <a:effectLst/>
                        </a:rPr>
                        <a:t>Upper </a:t>
                      </a:r>
                      <a:r>
                        <a:rPr lang="en-AU" sz="1400" b="1" dirty="0" err="1">
                          <a:effectLst/>
                        </a:rPr>
                        <a:t>Coerney</a:t>
                      </a:r>
                      <a:endParaRPr lang="en-GB" sz="1400" b="1" dirty="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b="1" dirty="0" err="1">
                          <a:effectLst/>
                        </a:rPr>
                        <a:t>Nooit</a:t>
                      </a:r>
                      <a:r>
                        <a:rPr lang="en-AU" sz="1400" b="1" dirty="0">
                          <a:effectLst/>
                        </a:rPr>
                        <a:t>. North - Option 1</a:t>
                      </a:r>
                      <a:endParaRPr lang="en-GB" sz="1400" b="1" dirty="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b="1" dirty="0" err="1">
                          <a:effectLst/>
                        </a:rPr>
                        <a:t>Nooit</a:t>
                      </a:r>
                      <a:r>
                        <a:rPr lang="en-AU" sz="1400" b="1" dirty="0">
                          <a:effectLst/>
                        </a:rPr>
                        <a:t>. South</a:t>
                      </a:r>
                      <a:endParaRPr lang="en-GB" sz="1400" b="1" dirty="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extLst>
                  <a:ext uri="{0D108BD9-81ED-4DB2-BD59-A6C34878D82A}">
                    <a16:rowId xmlns:a16="http://schemas.microsoft.com/office/drawing/2014/main" val="10001"/>
                  </a:ext>
                </a:extLst>
              </a:tr>
              <a:tr h="473056">
                <a:tc>
                  <a:txBody>
                    <a:bodyPr/>
                    <a:lstStyle/>
                    <a:p>
                      <a:pPr marL="0" marR="0">
                        <a:lnSpc>
                          <a:spcPct val="115000"/>
                        </a:lnSpc>
                        <a:spcBef>
                          <a:spcPts val="240"/>
                        </a:spcBef>
                        <a:spcAft>
                          <a:spcPts val="240"/>
                        </a:spcAft>
                      </a:pPr>
                      <a:r>
                        <a:rPr lang="en-AU" sz="1400" dirty="0">
                          <a:effectLst/>
                        </a:rPr>
                        <a:t>Capital cost (R mill)</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kern="1200" dirty="0">
                          <a:solidFill>
                            <a:schemeClr val="dk1"/>
                          </a:solidFill>
                          <a:effectLst/>
                          <a:latin typeface="+mn-lt"/>
                          <a:ea typeface="+mn-ea"/>
                          <a:cs typeface="+mn-cs"/>
                        </a:rPr>
                        <a:t>R349</a:t>
                      </a:r>
                      <a:endParaRPr lang="en-GB" sz="1400" kern="1200" dirty="0">
                        <a:solidFill>
                          <a:schemeClr val="dk1"/>
                        </a:solidFill>
                        <a:effectLst/>
                        <a:latin typeface="+mn-lt"/>
                        <a:ea typeface="+mn-ea"/>
                        <a:cs typeface="+mn-cs"/>
                      </a:endParaRPr>
                    </a:p>
                  </a:txBody>
                  <a:tcPr marL="68580" marR="68580" marT="0" marB="0" anchor="ctr"/>
                </a:tc>
                <a:tc>
                  <a:txBody>
                    <a:bodyPr/>
                    <a:lstStyle/>
                    <a:p>
                      <a:pPr marL="0" marR="0" algn="ctr">
                        <a:lnSpc>
                          <a:spcPct val="115000"/>
                        </a:lnSpc>
                        <a:spcBef>
                          <a:spcPts val="240"/>
                        </a:spcBef>
                        <a:spcAft>
                          <a:spcPts val="240"/>
                        </a:spcAft>
                      </a:pPr>
                      <a:r>
                        <a:rPr lang="en-AU" sz="1400" kern="1200" dirty="0">
                          <a:solidFill>
                            <a:schemeClr val="dk1"/>
                          </a:solidFill>
                          <a:effectLst/>
                          <a:latin typeface="+mn-lt"/>
                          <a:ea typeface="+mn-ea"/>
                          <a:cs typeface="+mn-cs"/>
                        </a:rPr>
                        <a:t>R237</a:t>
                      </a:r>
                      <a:endParaRPr lang="en-GB" sz="1400" kern="1200" dirty="0">
                        <a:solidFill>
                          <a:schemeClr val="dk1"/>
                        </a:solidFill>
                        <a:effectLst/>
                        <a:latin typeface="+mn-lt"/>
                        <a:ea typeface="+mn-ea"/>
                        <a:cs typeface="+mn-cs"/>
                      </a:endParaRPr>
                    </a:p>
                  </a:txBody>
                  <a:tcPr marL="68580" marR="68580" marT="0" marB="0" anchor="ctr"/>
                </a:tc>
                <a:tc>
                  <a:txBody>
                    <a:bodyPr/>
                    <a:lstStyle/>
                    <a:p>
                      <a:pPr marL="0" marR="0" algn="ctr">
                        <a:lnSpc>
                          <a:spcPct val="115000"/>
                        </a:lnSpc>
                        <a:spcBef>
                          <a:spcPts val="240"/>
                        </a:spcBef>
                        <a:spcAft>
                          <a:spcPts val="240"/>
                        </a:spcAft>
                      </a:pPr>
                      <a:r>
                        <a:rPr lang="en-AU" sz="1400" kern="1200" dirty="0">
                          <a:solidFill>
                            <a:schemeClr val="dk1"/>
                          </a:solidFill>
                          <a:effectLst/>
                          <a:latin typeface="+mn-lt"/>
                          <a:ea typeface="+mn-ea"/>
                          <a:cs typeface="+mn-cs"/>
                        </a:rPr>
                        <a:t>R375</a:t>
                      </a:r>
                      <a:endParaRPr lang="en-GB" sz="1400" kern="1200" dirty="0">
                        <a:solidFill>
                          <a:schemeClr val="dk1"/>
                        </a:solidFill>
                        <a:effectLst/>
                        <a:latin typeface="+mn-lt"/>
                        <a:ea typeface="+mn-ea"/>
                        <a:cs typeface="+mn-cs"/>
                      </a:endParaRPr>
                    </a:p>
                  </a:txBody>
                  <a:tcPr marL="68580" marR="68580" marT="0" marB="0" anchor="ctr"/>
                </a:tc>
                <a:tc>
                  <a:txBody>
                    <a:bodyPr/>
                    <a:lstStyle/>
                    <a:p>
                      <a:pPr marL="0" marR="0" algn="ctr">
                        <a:lnSpc>
                          <a:spcPct val="115000"/>
                        </a:lnSpc>
                        <a:spcBef>
                          <a:spcPts val="240"/>
                        </a:spcBef>
                        <a:spcAft>
                          <a:spcPts val="240"/>
                        </a:spcAft>
                      </a:pPr>
                      <a:r>
                        <a:rPr lang="en-AU" sz="1400" kern="1200">
                          <a:solidFill>
                            <a:schemeClr val="dk1"/>
                          </a:solidFill>
                          <a:effectLst/>
                          <a:latin typeface="+mn-lt"/>
                          <a:ea typeface="+mn-ea"/>
                          <a:cs typeface="+mn-cs"/>
                        </a:rPr>
                        <a:t>R457</a:t>
                      </a:r>
                      <a:endParaRPr lang="en-GB" sz="1400" kern="1200">
                        <a:solidFill>
                          <a:schemeClr val="dk1"/>
                        </a:solidFill>
                        <a:effectLst/>
                        <a:latin typeface="+mn-lt"/>
                        <a:ea typeface="+mn-ea"/>
                        <a:cs typeface="+mn-cs"/>
                      </a:endParaRPr>
                    </a:p>
                  </a:txBody>
                  <a:tcPr marL="68580" marR="68580" marT="0" marB="0" anchor="ctr"/>
                </a:tc>
                <a:tc>
                  <a:txBody>
                    <a:bodyPr/>
                    <a:lstStyle/>
                    <a:p>
                      <a:pPr marL="0" marR="0" algn="ctr">
                        <a:lnSpc>
                          <a:spcPct val="115000"/>
                        </a:lnSpc>
                        <a:spcBef>
                          <a:spcPts val="240"/>
                        </a:spcBef>
                        <a:spcAft>
                          <a:spcPts val="240"/>
                        </a:spcAft>
                      </a:pPr>
                      <a:r>
                        <a:rPr lang="en-AU" sz="1400" kern="1200">
                          <a:solidFill>
                            <a:schemeClr val="dk1"/>
                          </a:solidFill>
                          <a:effectLst/>
                          <a:latin typeface="+mn-lt"/>
                          <a:ea typeface="+mn-ea"/>
                          <a:cs typeface="+mn-cs"/>
                        </a:rPr>
                        <a:t>R654</a:t>
                      </a:r>
                      <a:endParaRPr lang="en-GB" sz="1400" kern="120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10002"/>
                  </a:ext>
                </a:extLst>
              </a:tr>
              <a:tr h="624013">
                <a:tc>
                  <a:txBody>
                    <a:bodyPr/>
                    <a:lstStyle/>
                    <a:p>
                      <a:pPr marL="0" marR="0">
                        <a:lnSpc>
                          <a:spcPct val="115000"/>
                        </a:lnSpc>
                        <a:spcBef>
                          <a:spcPts val="240"/>
                        </a:spcBef>
                        <a:spcAft>
                          <a:spcPts val="240"/>
                        </a:spcAft>
                      </a:pPr>
                      <a:r>
                        <a:rPr lang="en-AU" sz="1400" dirty="0">
                          <a:effectLst/>
                        </a:rPr>
                        <a:t>Capital cost (pumps cost reduced by 50%)  (R mill)</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kern="1200">
                          <a:solidFill>
                            <a:schemeClr val="dk1"/>
                          </a:solidFill>
                          <a:effectLst/>
                          <a:latin typeface="+mn-lt"/>
                          <a:ea typeface="+mn-ea"/>
                          <a:cs typeface="+mn-cs"/>
                        </a:rPr>
                        <a:t>R282</a:t>
                      </a:r>
                      <a:endParaRPr lang="en-GB" sz="1400" kern="1200">
                        <a:solidFill>
                          <a:schemeClr val="dk1"/>
                        </a:solidFill>
                        <a:effectLst/>
                        <a:latin typeface="+mn-lt"/>
                        <a:ea typeface="+mn-ea"/>
                        <a:cs typeface="+mn-cs"/>
                      </a:endParaRPr>
                    </a:p>
                  </a:txBody>
                  <a:tcPr marL="68580" marR="68580" marT="0" marB="0" anchor="ctr"/>
                </a:tc>
                <a:tc>
                  <a:txBody>
                    <a:bodyPr/>
                    <a:lstStyle/>
                    <a:p>
                      <a:pPr marL="0" marR="0" algn="ctr">
                        <a:lnSpc>
                          <a:spcPct val="115000"/>
                        </a:lnSpc>
                        <a:spcBef>
                          <a:spcPts val="240"/>
                        </a:spcBef>
                        <a:spcAft>
                          <a:spcPts val="240"/>
                        </a:spcAft>
                      </a:pPr>
                      <a:r>
                        <a:rPr lang="en-AU" sz="1400" kern="1200">
                          <a:solidFill>
                            <a:schemeClr val="dk1"/>
                          </a:solidFill>
                          <a:effectLst/>
                          <a:latin typeface="+mn-lt"/>
                          <a:ea typeface="+mn-ea"/>
                          <a:cs typeface="+mn-cs"/>
                        </a:rPr>
                        <a:t>R231</a:t>
                      </a:r>
                      <a:endParaRPr lang="en-GB" sz="1400" kern="1200">
                        <a:solidFill>
                          <a:schemeClr val="dk1"/>
                        </a:solidFill>
                        <a:effectLst/>
                        <a:latin typeface="+mn-lt"/>
                        <a:ea typeface="+mn-ea"/>
                        <a:cs typeface="+mn-cs"/>
                      </a:endParaRPr>
                    </a:p>
                  </a:txBody>
                  <a:tcPr marL="68580" marR="68580" marT="0" marB="0" anchor="ctr"/>
                </a:tc>
                <a:tc>
                  <a:txBody>
                    <a:bodyPr/>
                    <a:lstStyle/>
                    <a:p>
                      <a:pPr marL="0" marR="0" algn="ctr">
                        <a:lnSpc>
                          <a:spcPct val="115000"/>
                        </a:lnSpc>
                        <a:spcBef>
                          <a:spcPts val="240"/>
                        </a:spcBef>
                        <a:spcAft>
                          <a:spcPts val="240"/>
                        </a:spcAft>
                      </a:pPr>
                      <a:r>
                        <a:rPr lang="en-AU" sz="1400" kern="1200" dirty="0">
                          <a:solidFill>
                            <a:schemeClr val="dk1"/>
                          </a:solidFill>
                          <a:effectLst/>
                          <a:latin typeface="+mn-lt"/>
                          <a:ea typeface="+mn-ea"/>
                          <a:cs typeface="+mn-cs"/>
                        </a:rPr>
                        <a:t>R309</a:t>
                      </a:r>
                      <a:endParaRPr lang="en-GB" sz="1400" kern="1200" dirty="0">
                        <a:solidFill>
                          <a:schemeClr val="dk1"/>
                        </a:solidFill>
                        <a:effectLst/>
                        <a:latin typeface="+mn-lt"/>
                        <a:ea typeface="+mn-ea"/>
                        <a:cs typeface="+mn-cs"/>
                      </a:endParaRPr>
                    </a:p>
                  </a:txBody>
                  <a:tcPr marL="68580" marR="68580" marT="0" marB="0" anchor="ctr"/>
                </a:tc>
                <a:tc>
                  <a:txBody>
                    <a:bodyPr/>
                    <a:lstStyle/>
                    <a:p>
                      <a:pPr marL="0" marR="0" algn="ctr">
                        <a:lnSpc>
                          <a:spcPct val="115000"/>
                        </a:lnSpc>
                        <a:spcBef>
                          <a:spcPts val="240"/>
                        </a:spcBef>
                        <a:spcAft>
                          <a:spcPts val="240"/>
                        </a:spcAft>
                      </a:pPr>
                      <a:r>
                        <a:rPr lang="en-AU" sz="1400" kern="1200" dirty="0">
                          <a:solidFill>
                            <a:schemeClr val="dk1"/>
                          </a:solidFill>
                          <a:effectLst/>
                          <a:latin typeface="+mn-lt"/>
                          <a:ea typeface="+mn-ea"/>
                          <a:cs typeface="+mn-cs"/>
                        </a:rPr>
                        <a:t>R403</a:t>
                      </a:r>
                      <a:endParaRPr lang="en-GB" sz="1400" kern="1200" dirty="0">
                        <a:solidFill>
                          <a:schemeClr val="dk1"/>
                        </a:solidFill>
                        <a:effectLst/>
                        <a:latin typeface="+mn-lt"/>
                        <a:ea typeface="+mn-ea"/>
                        <a:cs typeface="+mn-cs"/>
                      </a:endParaRPr>
                    </a:p>
                  </a:txBody>
                  <a:tcPr marL="68580" marR="68580" marT="0" marB="0" anchor="ctr"/>
                </a:tc>
                <a:tc>
                  <a:txBody>
                    <a:bodyPr/>
                    <a:lstStyle/>
                    <a:p>
                      <a:pPr marL="0" marR="0" algn="ctr">
                        <a:lnSpc>
                          <a:spcPct val="115000"/>
                        </a:lnSpc>
                        <a:spcBef>
                          <a:spcPts val="240"/>
                        </a:spcBef>
                        <a:spcAft>
                          <a:spcPts val="240"/>
                        </a:spcAft>
                      </a:pPr>
                      <a:r>
                        <a:rPr lang="en-AU" sz="1400" kern="1200" dirty="0">
                          <a:solidFill>
                            <a:schemeClr val="dk1"/>
                          </a:solidFill>
                          <a:effectLst/>
                          <a:latin typeface="+mn-lt"/>
                          <a:ea typeface="+mn-ea"/>
                          <a:cs typeface="+mn-cs"/>
                        </a:rPr>
                        <a:t>R600</a:t>
                      </a:r>
                      <a:endParaRPr lang="en-GB" sz="14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10003"/>
                  </a:ext>
                </a:extLst>
              </a:tr>
              <a:tr h="286512">
                <a:tc>
                  <a:txBody>
                    <a:bodyPr/>
                    <a:lstStyle/>
                    <a:p>
                      <a:pPr marL="0" marR="0">
                        <a:lnSpc>
                          <a:spcPct val="115000"/>
                        </a:lnSpc>
                        <a:spcBef>
                          <a:spcPts val="240"/>
                        </a:spcBef>
                        <a:spcAft>
                          <a:spcPts val="240"/>
                        </a:spcAft>
                      </a:pPr>
                      <a:r>
                        <a:rPr lang="en-AU" sz="1400">
                          <a:effectLst/>
                        </a:rPr>
                        <a:t>Cost</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dirty="0">
                          <a:effectLst/>
                        </a:rPr>
                        <a:t>2 - 2nd lowest</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1 - Lowest</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dirty="0">
                          <a:effectLst/>
                        </a:rPr>
                        <a:t>3 - 3rd lowest</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4 - High</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5 - Very High</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extLst>
                  <a:ext uri="{0D108BD9-81ED-4DB2-BD59-A6C34878D82A}">
                    <a16:rowId xmlns:a16="http://schemas.microsoft.com/office/drawing/2014/main" val="10004"/>
                  </a:ext>
                </a:extLst>
              </a:tr>
              <a:tr h="286512">
                <a:tc>
                  <a:txBody>
                    <a:bodyPr/>
                    <a:lstStyle/>
                    <a:p>
                      <a:pPr marL="0" marR="0">
                        <a:lnSpc>
                          <a:spcPct val="115000"/>
                        </a:lnSpc>
                        <a:spcBef>
                          <a:spcPts val="240"/>
                        </a:spcBef>
                        <a:spcAft>
                          <a:spcPts val="240"/>
                        </a:spcAft>
                      </a:pPr>
                      <a:r>
                        <a:rPr lang="en-AU" sz="1400">
                          <a:effectLst/>
                        </a:rPr>
                        <a:t>Pumping required</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X</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 </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X</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X</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X</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extLst>
                  <a:ext uri="{0D108BD9-81ED-4DB2-BD59-A6C34878D82A}">
                    <a16:rowId xmlns:a16="http://schemas.microsoft.com/office/drawing/2014/main" val="10005"/>
                  </a:ext>
                </a:extLst>
              </a:tr>
              <a:tr h="286512">
                <a:tc>
                  <a:txBody>
                    <a:bodyPr/>
                    <a:lstStyle/>
                    <a:p>
                      <a:pPr marL="0" marR="0">
                        <a:lnSpc>
                          <a:spcPct val="115000"/>
                        </a:lnSpc>
                        <a:spcBef>
                          <a:spcPts val="240"/>
                        </a:spcBef>
                        <a:spcAft>
                          <a:spcPts val="240"/>
                        </a:spcAft>
                      </a:pPr>
                      <a:r>
                        <a:rPr lang="en-AU" sz="1400">
                          <a:effectLst/>
                        </a:rPr>
                        <a:t>Operational complexity</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X</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X</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 </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 </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 </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extLst>
                  <a:ext uri="{0D108BD9-81ED-4DB2-BD59-A6C34878D82A}">
                    <a16:rowId xmlns:a16="http://schemas.microsoft.com/office/drawing/2014/main" val="10006"/>
                  </a:ext>
                </a:extLst>
              </a:tr>
              <a:tr h="490728">
                <a:tc>
                  <a:txBody>
                    <a:bodyPr/>
                    <a:lstStyle/>
                    <a:p>
                      <a:pPr marL="0" marR="0">
                        <a:lnSpc>
                          <a:spcPct val="115000"/>
                        </a:lnSpc>
                        <a:spcBef>
                          <a:spcPts val="240"/>
                        </a:spcBef>
                        <a:spcAft>
                          <a:spcPts val="240"/>
                        </a:spcAft>
                      </a:pPr>
                      <a:r>
                        <a:rPr lang="en-AU" sz="1400">
                          <a:effectLst/>
                        </a:rPr>
                        <a:t>Strategic location near WTW</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 </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 </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 </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X</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X</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extLst>
                  <a:ext uri="{0D108BD9-81ED-4DB2-BD59-A6C34878D82A}">
                    <a16:rowId xmlns:a16="http://schemas.microsoft.com/office/drawing/2014/main" val="10007"/>
                  </a:ext>
                </a:extLst>
              </a:tr>
              <a:tr h="736092">
                <a:tc>
                  <a:txBody>
                    <a:bodyPr/>
                    <a:lstStyle/>
                    <a:p>
                      <a:pPr marL="0" marR="0">
                        <a:lnSpc>
                          <a:spcPct val="115000"/>
                        </a:lnSpc>
                        <a:spcBef>
                          <a:spcPts val="240"/>
                        </a:spcBef>
                        <a:spcAft>
                          <a:spcPts val="240"/>
                        </a:spcAft>
                      </a:pPr>
                      <a:r>
                        <a:rPr lang="en-AU" sz="1400">
                          <a:effectLst/>
                        </a:rPr>
                        <a:t>Ecological considerations (Reserve)</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 </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dirty="0">
                          <a:effectLst/>
                        </a:rPr>
                        <a:t>X but likely easy to address</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X but likely easy to address</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 </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 </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extLst>
                  <a:ext uri="{0D108BD9-81ED-4DB2-BD59-A6C34878D82A}">
                    <a16:rowId xmlns:a16="http://schemas.microsoft.com/office/drawing/2014/main" val="10008"/>
                  </a:ext>
                </a:extLst>
              </a:tr>
              <a:tr h="286512">
                <a:tc>
                  <a:txBody>
                    <a:bodyPr/>
                    <a:lstStyle/>
                    <a:p>
                      <a:pPr marL="0" marR="0">
                        <a:lnSpc>
                          <a:spcPct val="115000"/>
                        </a:lnSpc>
                        <a:spcBef>
                          <a:spcPts val="240"/>
                        </a:spcBef>
                        <a:spcAft>
                          <a:spcPts val="240"/>
                        </a:spcAft>
                      </a:pPr>
                      <a:r>
                        <a:rPr lang="en-AU" sz="1400">
                          <a:effectLst/>
                        </a:rPr>
                        <a:t>Consideration of floods</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 </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X</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X</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 </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 </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extLst>
                  <a:ext uri="{0D108BD9-81ED-4DB2-BD59-A6C34878D82A}">
                    <a16:rowId xmlns:a16="http://schemas.microsoft.com/office/drawing/2014/main" val="10009"/>
                  </a:ext>
                </a:extLst>
              </a:tr>
              <a:tr h="490728">
                <a:tc>
                  <a:txBody>
                    <a:bodyPr/>
                    <a:lstStyle/>
                    <a:p>
                      <a:pPr marL="0" marR="0">
                        <a:lnSpc>
                          <a:spcPct val="115000"/>
                        </a:lnSpc>
                        <a:spcBef>
                          <a:spcPts val="240"/>
                        </a:spcBef>
                        <a:spcAft>
                          <a:spcPts val="240"/>
                        </a:spcAft>
                      </a:pPr>
                      <a:r>
                        <a:rPr lang="en-AU" sz="1400" dirty="0">
                          <a:effectLst/>
                        </a:rPr>
                        <a:t>Environmental &amp; social impacts</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Limited differentiation</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Limited differentiation</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Limited differentiation</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Limited differentiation</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dirty="0">
                          <a:effectLst/>
                        </a:rPr>
                        <a:t>Limited differentiation</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027506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52791C4E-8EF1-4035-8321-513F62971992}"/>
              </a:ext>
            </a:extLst>
          </p:cNvPr>
          <p:cNvSpPr>
            <a:spLocks noGrp="1"/>
          </p:cNvSpPr>
          <p:nvPr>
            <p:ph type="title"/>
          </p:nvPr>
        </p:nvSpPr>
        <p:spPr bwMode="auto">
          <a:xfrm>
            <a:off x="1246188" y="277813"/>
            <a:ext cx="7477125" cy="685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US" b="1" dirty="0">
                <a:solidFill>
                  <a:schemeClr val="bg2">
                    <a:lumMod val="25000"/>
                  </a:schemeClr>
                </a:solidFill>
              </a:rPr>
              <a:t>Comparison of Options</a:t>
            </a:r>
            <a:endParaRPr lang="en-US" altLang="en-US" dirty="0"/>
          </a:p>
        </p:txBody>
      </p:sp>
      <p:graphicFrame>
        <p:nvGraphicFramePr>
          <p:cNvPr id="3" name="Table 2">
            <a:extLst>
              <a:ext uri="{FF2B5EF4-FFF2-40B4-BE49-F238E27FC236}">
                <a16:creationId xmlns:a16="http://schemas.microsoft.com/office/drawing/2014/main" id="{70B4BBFA-2F39-454F-865F-C44B7E056DBE}"/>
              </a:ext>
            </a:extLst>
          </p:cNvPr>
          <p:cNvGraphicFramePr>
            <a:graphicFrameLocks noGrp="1"/>
          </p:cNvGraphicFramePr>
          <p:nvPr/>
        </p:nvGraphicFramePr>
        <p:xfrm>
          <a:off x="420688" y="1233488"/>
          <a:ext cx="8488362" cy="4843464"/>
        </p:xfrm>
        <a:graphic>
          <a:graphicData uri="http://schemas.openxmlformats.org/drawingml/2006/table">
            <a:tbl>
              <a:tblPr firstRow="1" firstCol="1" bandRow="1">
                <a:tableStyleId>{7DF18680-E054-41AD-8BC1-D1AEF772440D}</a:tableStyleId>
              </a:tblPr>
              <a:tblGrid>
                <a:gridCol w="2132082">
                  <a:extLst>
                    <a:ext uri="{9D8B030D-6E8A-4147-A177-3AD203B41FA5}">
                      <a16:colId xmlns:a16="http://schemas.microsoft.com/office/drawing/2014/main" val="20000"/>
                    </a:ext>
                  </a:extLst>
                </a:gridCol>
                <a:gridCol w="1414438">
                  <a:extLst>
                    <a:ext uri="{9D8B030D-6E8A-4147-A177-3AD203B41FA5}">
                      <a16:colId xmlns:a16="http://schemas.microsoft.com/office/drawing/2014/main" val="20001"/>
                    </a:ext>
                  </a:extLst>
                </a:gridCol>
                <a:gridCol w="1231117">
                  <a:extLst>
                    <a:ext uri="{9D8B030D-6E8A-4147-A177-3AD203B41FA5}">
                      <a16:colId xmlns:a16="http://schemas.microsoft.com/office/drawing/2014/main" val="20002"/>
                    </a:ext>
                  </a:extLst>
                </a:gridCol>
                <a:gridCol w="1231117">
                  <a:extLst>
                    <a:ext uri="{9D8B030D-6E8A-4147-A177-3AD203B41FA5}">
                      <a16:colId xmlns:a16="http://schemas.microsoft.com/office/drawing/2014/main" val="20003"/>
                    </a:ext>
                  </a:extLst>
                </a:gridCol>
                <a:gridCol w="1239804">
                  <a:extLst>
                    <a:ext uri="{9D8B030D-6E8A-4147-A177-3AD203B41FA5}">
                      <a16:colId xmlns:a16="http://schemas.microsoft.com/office/drawing/2014/main" val="20004"/>
                    </a:ext>
                  </a:extLst>
                </a:gridCol>
                <a:gridCol w="1239804">
                  <a:extLst>
                    <a:ext uri="{9D8B030D-6E8A-4147-A177-3AD203B41FA5}">
                      <a16:colId xmlns:a16="http://schemas.microsoft.com/office/drawing/2014/main" val="20005"/>
                    </a:ext>
                  </a:extLst>
                </a:gridCol>
              </a:tblGrid>
              <a:tr h="258786">
                <a:tc>
                  <a:txBody>
                    <a:bodyPr/>
                    <a:lstStyle/>
                    <a:p>
                      <a:pPr>
                        <a:lnSpc>
                          <a:spcPct val="115000"/>
                        </a:lnSpc>
                      </a:pPr>
                      <a:endParaRPr lang="en-GB" sz="1400" dirty="0">
                        <a:effectLst/>
                        <a:latin typeface="Arial" panose="020B0604020202020204" pitchFamily="34" charset="0"/>
                        <a:cs typeface="Times New Roman" panose="02020603050405020304" pitchFamily="18" charset="0"/>
                      </a:endParaRPr>
                    </a:p>
                  </a:txBody>
                  <a:tcPr marL="68574" marR="68574" marT="0" marB="0"/>
                </a:tc>
                <a:tc gridSpan="5">
                  <a:txBody>
                    <a:bodyPr/>
                    <a:lstStyle/>
                    <a:p>
                      <a:pPr marL="0" marR="0" algn="ctr">
                        <a:lnSpc>
                          <a:spcPct val="115000"/>
                        </a:lnSpc>
                        <a:spcBef>
                          <a:spcPts val="240"/>
                        </a:spcBef>
                        <a:spcAft>
                          <a:spcPts val="240"/>
                        </a:spcAft>
                      </a:pPr>
                      <a:r>
                        <a:rPr lang="en-AU" sz="1400" b="1" dirty="0">
                          <a:effectLst/>
                        </a:rPr>
                        <a:t>Potential dam sites</a:t>
                      </a:r>
                      <a:endParaRPr lang="en-GB" sz="1400" b="1" dirty="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624013">
                <a:tc>
                  <a:txBody>
                    <a:bodyPr/>
                    <a:lstStyle/>
                    <a:p>
                      <a:pPr marL="0" marR="0" algn="ctr">
                        <a:lnSpc>
                          <a:spcPct val="115000"/>
                        </a:lnSpc>
                        <a:spcBef>
                          <a:spcPts val="240"/>
                        </a:spcBef>
                        <a:spcAft>
                          <a:spcPts val="240"/>
                        </a:spcAft>
                      </a:pPr>
                      <a:r>
                        <a:rPr lang="en-AU" sz="1400">
                          <a:effectLst/>
                        </a:rPr>
                        <a:t>EVALUATION FACTOR</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b="1" dirty="0">
                          <a:effectLst/>
                        </a:rPr>
                        <a:t>Upper </a:t>
                      </a:r>
                      <a:r>
                        <a:rPr lang="en-AU" sz="1400" b="1" dirty="0" err="1">
                          <a:effectLst/>
                        </a:rPr>
                        <a:t>Scheepers</a:t>
                      </a:r>
                      <a:r>
                        <a:rPr lang="en-AU" sz="1400" b="1" dirty="0">
                          <a:effectLst/>
                        </a:rPr>
                        <a:t>.</a:t>
                      </a:r>
                      <a:endParaRPr lang="en-GB" sz="1400" b="1" dirty="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b="1" dirty="0">
                          <a:effectLst/>
                        </a:rPr>
                        <a:t>Lower </a:t>
                      </a:r>
                      <a:r>
                        <a:rPr lang="en-AU" sz="1400" b="1" dirty="0" err="1">
                          <a:effectLst/>
                        </a:rPr>
                        <a:t>Coerney</a:t>
                      </a:r>
                      <a:endParaRPr lang="en-GB" sz="1400" b="1" dirty="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b="1" dirty="0">
                          <a:effectLst/>
                        </a:rPr>
                        <a:t>Upper </a:t>
                      </a:r>
                      <a:r>
                        <a:rPr lang="en-AU" sz="1400" b="1" dirty="0" err="1">
                          <a:effectLst/>
                        </a:rPr>
                        <a:t>Coerney</a:t>
                      </a:r>
                      <a:endParaRPr lang="en-GB" sz="1400" b="1" dirty="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b="1" dirty="0" err="1">
                          <a:effectLst/>
                        </a:rPr>
                        <a:t>Nooit</a:t>
                      </a:r>
                      <a:r>
                        <a:rPr lang="en-AU" sz="1400" b="1" dirty="0">
                          <a:effectLst/>
                        </a:rPr>
                        <a:t>. North - Option 1</a:t>
                      </a:r>
                      <a:endParaRPr lang="en-GB" sz="1400" b="1" dirty="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b="1" dirty="0" err="1">
                          <a:effectLst/>
                        </a:rPr>
                        <a:t>Nooit</a:t>
                      </a:r>
                      <a:r>
                        <a:rPr lang="en-AU" sz="1400" b="1" dirty="0">
                          <a:effectLst/>
                        </a:rPr>
                        <a:t>. South</a:t>
                      </a:r>
                      <a:endParaRPr lang="en-GB" sz="1400" b="1" dirty="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extLst>
                  <a:ext uri="{0D108BD9-81ED-4DB2-BD59-A6C34878D82A}">
                    <a16:rowId xmlns:a16="http://schemas.microsoft.com/office/drawing/2014/main" val="10001"/>
                  </a:ext>
                </a:extLst>
              </a:tr>
              <a:tr h="473056">
                <a:tc>
                  <a:txBody>
                    <a:bodyPr/>
                    <a:lstStyle/>
                    <a:p>
                      <a:pPr marL="0" marR="0">
                        <a:lnSpc>
                          <a:spcPct val="115000"/>
                        </a:lnSpc>
                        <a:spcBef>
                          <a:spcPts val="240"/>
                        </a:spcBef>
                        <a:spcAft>
                          <a:spcPts val="240"/>
                        </a:spcAft>
                      </a:pPr>
                      <a:r>
                        <a:rPr lang="en-AU" sz="1400" dirty="0">
                          <a:effectLst/>
                        </a:rPr>
                        <a:t>Capital cost (R mill)</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kern="1200" dirty="0">
                          <a:solidFill>
                            <a:schemeClr val="dk1"/>
                          </a:solidFill>
                          <a:effectLst/>
                          <a:latin typeface="+mn-lt"/>
                          <a:ea typeface="+mn-ea"/>
                          <a:cs typeface="+mn-cs"/>
                        </a:rPr>
                        <a:t>R349</a:t>
                      </a:r>
                      <a:endParaRPr lang="en-GB" sz="1400" kern="1200" dirty="0">
                        <a:solidFill>
                          <a:schemeClr val="dk1"/>
                        </a:solidFill>
                        <a:effectLst/>
                        <a:latin typeface="+mn-lt"/>
                        <a:ea typeface="+mn-ea"/>
                        <a:cs typeface="+mn-cs"/>
                      </a:endParaRPr>
                    </a:p>
                  </a:txBody>
                  <a:tcPr marL="68580" marR="68580" marT="0" marB="0" anchor="ctr"/>
                </a:tc>
                <a:tc>
                  <a:txBody>
                    <a:bodyPr/>
                    <a:lstStyle/>
                    <a:p>
                      <a:pPr marL="0" marR="0" algn="ctr">
                        <a:lnSpc>
                          <a:spcPct val="115000"/>
                        </a:lnSpc>
                        <a:spcBef>
                          <a:spcPts val="240"/>
                        </a:spcBef>
                        <a:spcAft>
                          <a:spcPts val="240"/>
                        </a:spcAft>
                      </a:pPr>
                      <a:r>
                        <a:rPr lang="en-AU" sz="1400" kern="1200" dirty="0">
                          <a:solidFill>
                            <a:schemeClr val="dk1"/>
                          </a:solidFill>
                          <a:effectLst/>
                          <a:latin typeface="+mn-lt"/>
                          <a:ea typeface="+mn-ea"/>
                          <a:cs typeface="+mn-cs"/>
                        </a:rPr>
                        <a:t>R237</a:t>
                      </a:r>
                      <a:endParaRPr lang="en-GB" sz="1400" kern="1200" dirty="0">
                        <a:solidFill>
                          <a:schemeClr val="dk1"/>
                        </a:solidFill>
                        <a:effectLst/>
                        <a:latin typeface="+mn-lt"/>
                        <a:ea typeface="+mn-ea"/>
                        <a:cs typeface="+mn-cs"/>
                      </a:endParaRPr>
                    </a:p>
                  </a:txBody>
                  <a:tcPr marL="68580" marR="68580" marT="0" marB="0" anchor="ctr"/>
                </a:tc>
                <a:tc>
                  <a:txBody>
                    <a:bodyPr/>
                    <a:lstStyle/>
                    <a:p>
                      <a:pPr marL="0" marR="0" algn="ctr">
                        <a:lnSpc>
                          <a:spcPct val="115000"/>
                        </a:lnSpc>
                        <a:spcBef>
                          <a:spcPts val="240"/>
                        </a:spcBef>
                        <a:spcAft>
                          <a:spcPts val="240"/>
                        </a:spcAft>
                      </a:pPr>
                      <a:r>
                        <a:rPr lang="en-AU" sz="1400" kern="1200" dirty="0">
                          <a:solidFill>
                            <a:schemeClr val="dk1"/>
                          </a:solidFill>
                          <a:effectLst/>
                          <a:latin typeface="+mn-lt"/>
                          <a:ea typeface="+mn-ea"/>
                          <a:cs typeface="+mn-cs"/>
                        </a:rPr>
                        <a:t>R375</a:t>
                      </a:r>
                      <a:endParaRPr lang="en-GB" sz="1400" kern="1200" dirty="0">
                        <a:solidFill>
                          <a:schemeClr val="dk1"/>
                        </a:solidFill>
                        <a:effectLst/>
                        <a:latin typeface="+mn-lt"/>
                        <a:ea typeface="+mn-ea"/>
                        <a:cs typeface="+mn-cs"/>
                      </a:endParaRPr>
                    </a:p>
                  </a:txBody>
                  <a:tcPr marL="68580" marR="68580" marT="0" marB="0" anchor="ctr"/>
                </a:tc>
                <a:tc>
                  <a:txBody>
                    <a:bodyPr/>
                    <a:lstStyle/>
                    <a:p>
                      <a:pPr marL="0" marR="0" algn="ctr">
                        <a:lnSpc>
                          <a:spcPct val="115000"/>
                        </a:lnSpc>
                        <a:spcBef>
                          <a:spcPts val="240"/>
                        </a:spcBef>
                        <a:spcAft>
                          <a:spcPts val="240"/>
                        </a:spcAft>
                      </a:pPr>
                      <a:r>
                        <a:rPr lang="en-AU" sz="1400" kern="1200">
                          <a:solidFill>
                            <a:schemeClr val="dk1"/>
                          </a:solidFill>
                          <a:effectLst/>
                          <a:latin typeface="+mn-lt"/>
                          <a:ea typeface="+mn-ea"/>
                          <a:cs typeface="+mn-cs"/>
                        </a:rPr>
                        <a:t>R457</a:t>
                      </a:r>
                      <a:endParaRPr lang="en-GB" sz="1400" kern="1200">
                        <a:solidFill>
                          <a:schemeClr val="dk1"/>
                        </a:solidFill>
                        <a:effectLst/>
                        <a:latin typeface="+mn-lt"/>
                        <a:ea typeface="+mn-ea"/>
                        <a:cs typeface="+mn-cs"/>
                      </a:endParaRPr>
                    </a:p>
                  </a:txBody>
                  <a:tcPr marL="68580" marR="68580" marT="0" marB="0" anchor="ctr"/>
                </a:tc>
                <a:tc>
                  <a:txBody>
                    <a:bodyPr/>
                    <a:lstStyle/>
                    <a:p>
                      <a:pPr marL="0" marR="0" algn="ctr">
                        <a:lnSpc>
                          <a:spcPct val="115000"/>
                        </a:lnSpc>
                        <a:spcBef>
                          <a:spcPts val="240"/>
                        </a:spcBef>
                        <a:spcAft>
                          <a:spcPts val="240"/>
                        </a:spcAft>
                      </a:pPr>
                      <a:r>
                        <a:rPr lang="en-AU" sz="1400" kern="1200">
                          <a:solidFill>
                            <a:schemeClr val="dk1"/>
                          </a:solidFill>
                          <a:effectLst/>
                          <a:latin typeface="+mn-lt"/>
                          <a:ea typeface="+mn-ea"/>
                          <a:cs typeface="+mn-cs"/>
                        </a:rPr>
                        <a:t>R654</a:t>
                      </a:r>
                      <a:endParaRPr lang="en-GB" sz="1400" kern="120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10002"/>
                  </a:ext>
                </a:extLst>
              </a:tr>
              <a:tr h="624013">
                <a:tc>
                  <a:txBody>
                    <a:bodyPr/>
                    <a:lstStyle/>
                    <a:p>
                      <a:pPr marL="0" marR="0">
                        <a:lnSpc>
                          <a:spcPct val="115000"/>
                        </a:lnSpc>
                        <a:spcBef>
                          <a:spcPts val="240"/>
                        </a:spcBef>
                        <a:spcAft>
                          <a:spcPts val="240"/>
                        </a:spcAft>
                      </a:pPr>
                      <a:r>
                        <a:rPr lang="en-AU" sz="1400" dirty="0">
                          <a:effectLst/>
                        </a:rPr>
                        <a:t>Capital cost (pumps cost reduced by 50%)  (R mill)</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kern="1200">
                          <a:solidFill>
                            <a:schemeClr val="dk1"/>
                          </a:solidFill>
                          <a:effectLst/>
                          <a:latin typeface="+mn-lt"/>
                          <a:ea typeface="+mn-ea"/>
                          <a:cs typeface="+mn-cs"/>
                        </a:rPr>
                        <a:t>R282</a:t>
                      </a:r>
                      <a:endParaRPr lang="en-GB" sz="1400" kern="1200">
                        <a:solidFill>
                          <a:schemeClr val="dk1"/>
                        </a:solidFill>
                        <a:effectLst/>
                        <a:latin typeface="+mn-lt"/>
                        <a:ea typeface="+mn-ea"/>
                        <a:cs typeface="+mn-cs"/>
                      </a:endParaRPr>
                    </a:p>
                  </a:txBody>
                  <a:tcPr marL="68580" marR="68580" marT="0" marB="0" anchor="ctr"/>
                </a:tc>
                <a:tc>
                  <a:txBody>
                    <a:bodyPr/>
                    <a:lstStyle/>
                    <a:p>
                      <a:pPr marL="0" marR="0" algn="ctr">
                        <a:lnSpc>
                          <a:spcPct val="115000"/>
                        </a:lnSpc>
                        <a:spcBef>
                          <a:spcPts val="240"/>
                        </a:spcBef>
                        <a:spcAft>
                          <a:spcPts val="240"/>
                        </a:spcAft>
                      </a:pPr>
                      <a:r>
                        <a:rPr lang="en-AU" sz="1400" kern="1200">
                          <a:solidFill>
                            <a:schemeClr val="dk1"/>
                          </a:solidFill>
                          <a:effectLst/>
                          <a:latin typeface="+mn-lt"/>
                          <a:ea typeface="+mn-ea"/>
                          <a:cs typeface="+mn-cs"/>
                        </a:rPr>
                        <a:t>R231</a:t>
                      </a:r>
                      <a:endParaRPr lang="en-GB" sz="1400" kern="1200">
                        <a:solidFill>
                          <a:schemeClr val="dk1"/>
                        </a:solidFill>
                        <a:effectLst/>
                        <a:latin typeface="+mn-lt"/>
                        <a:ea typeface="+mn-ea"/>
                        <a:cs typeface="+mn-cs"/>
                      </a:endParaRPr>
                    </a:p>
                  </a:txBody>
                  <a:tcPr marL="68580" marR="68580" marT="0" marB="0" anchor="ctr"/>
                </a:tc>
                <a:tc>
                  <a:txBody>
                    <a:bodyPr/>
                    <a:lstStyle/>
                    <a:p>
                      <a:pPr marL="0" marR="0" algn="ctr">
                        <a:lnSpc>
                          <a:spcPct val="115000"/>
                        </a:lnSpc>
                        <a:spcBef>
                          <a:spcPts val="240"/>
                        </a:spcBef>
                        <a:spcAft>
                          <a:spcPts val="240"/>
                        </a:spcAft>
                      </a:pPr>
                      <a:r>
                        <a:rPr lang="en-AU" sz="1400" kern="1200" dirty="0">
                          <a:solidFill>
                            <a:schemeClr val="dk1"/>
                          </a:solidFill>
                          <a:effectLst/>
                          <a:latin typeface="+mn-lt"/>
                          <a:ea typeface="+mn-ea"/>
                          <a:cs typeface="+mn-cs"/>
                        </a:rPr>
                        <a:t>R309</a:t>
                      </a:r>
                      <a:endParaRPr lang="en-GB" sz="1400" kern="1200" dirty="0">
                        <a:solidFill>
                          <a:schemeClr val="dk1"/>
                        </a:solidFill>
                        <a:effectLst/>
                        <a:latin typeface="+mn-lt"/>
                        <a:ea typeface="+mn-ea"/>
                        <a:cs typeface="+mn-cs"/>
                      </a:endParaRPr>
                    </a:p>
                  </a:txBody>
                  <a:tcPr marL="68580" marR="68580" marT="0" marB="0" anchor="ctr"/>
                </a:tc>
                <a:tc>
                  <a:txBody>
                    <a:bodyPr/>
                    <a:lstStyle/>
                    <a:p>
                      <a:pPr marL="0" marR="0" algn="ctr">
                        <a:lnSpc>
                          <a:spcPct val="115000"/>
                        </a:lnSpc>
                        <a:spcBef>
                          <a:spcPts val="240"/>
                        </a:spcBef>
                        <a:spcAft>
                          <a:spcPts val="240"/>
                        </a:spcAft>
                      </a:pPr>
                      <a:r>
                        <a:rPr lang="en-AU" sz="1400" kern="1200" dirty="0">
                          <a:solidFill>
                            <a:schemeClr val="dk1"/>
                          </a:solidFill>
                          <a:effectLst/>
                          <a:latin typeface="+mn-lt"/>
                          <a:ea typeface="+mn-ea"/>
                          <a:cs typeface="+mn-cs"/>
                        </a:rPr>
                        <a:t>R403</a:t>
                      </a:r>
                      <a:endParaRPr lang="en-GB" sz="1400" kern="1200" dirty="0">
                        <a:solidFill>
                          <a:schemeClr val="dk1"/>
                        </a:solidFill>
                        <a:effectLst/>
                        <a:latin typeface="+mn-lt"/>
                        <a:ea typeface="+mn-ea"/>
                        <a:cs typeface="+mn-cs"/>
                      </a:endParaRPr>
                    </a:p>
                  </a:txBody>
                  <a:tcPr marL="68580" marR="68580" marT="0" marB="0" anchor="ctr"/>
                </a:tc>
                <a:tc>
                  <a:txBody>
                    <a:bodyPr/>
                    <a:lstStyle/>
                    <a:p>
                      <a:pPr marL="0" marR="0" algn="ctr">
                        <a:lnSpc>
                          <a:spcPct val="115000"/>
                        </a:lnSpc>
                        <a:spcBef>
                          <a:spcPts val="240"/>
                        </a:spcBef>
                        <a:spcAft>
                          <a:spcPts val="240"/>
                        </a:spcAft>
                      </a:pPr>
                      <a:r>
                        <a:rPr lang="en-AU" sz="1400" kern="1200" dirty="0">
                          <a:solidFill>
                            <a:schemeClr val="dk1"/>
                          </a:solidFill>
                          <a:effectLst/>
                          <a:latin typeface="+mn-lt"/>
                          <a:ea typeface="+mn-ea"/>
                          <a:cs typeface="+mn-cs"/>
                        </a:rPr>
                        <a:t>R600</a:t>
                      </a:r>
                      <a:endParaRPr lang="en-GB" sz="14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10003"/>
                  </a:ext>
                </a:extLst>
              </a:tr>
              <a:tr h="286512">
                <a:tc>
                  <a:txBody>
                    <a:bodyPr/>
                    <a:lstStyle/>
                    <a:p>
                      <a:pPr marL="0" marR="0">
                        <a:lnSpc>
                          <a:spcPct val="115000"/>
                        </a:lnSpc>
                        <a:spcBef>
                          <a:spcPts val="240"/>
                        </a:spcBef>
                        <a:spcAft>
                          <a:spcPts val="240"/>
                        </a:spcAft>
                      </a:pPr>
                      <a:r>
                        <a:rPr lang="en-AU" sz="1400">
                          <a:effectLst/>
                        </a:rPr>
                        <a:t>Cost</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dirty="0">
                          <a:effectLst/>
                        </a:rPr>
                        <a:t>2 - 2nd lowest</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1 - Lowest</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dirty="0">
                          <a:effectLst/>
                        </a:rPr>
                        <a:t>3 - 3rd lowest</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4 - High</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5 - Very High</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extLst>
                  <a:ext uri="{0D108BD9-81ED-4DB2-BD59-A6C34878D82A}">
                    <a16:rowId xmlns:a16="http://schemas.microsoft.com/office/drawing/2014/main" val="10004"/>
                  </a:ext>
                </a:extLst>
              </a:tr>
              <a:tr h="286512">
                <a:tc>
                  <a:txBody>
                    <a:bodyPr/>
                    <a:lstStyle/>
                    <a:p>
                      <a:pPr marL="0" marR="0">
                        <a:lnSpc>
                          <a:spcPct val="115000"/>
                        </a:lnSpc>
                        <a:spcBef>
                          <a:spcPts val="240"/>
                        </a:spcBef>
                        <a:spcAft>
                          <a:spcPts val="240"/>
                        </a:spcAft>
                      </a:pPr>
                      <a:r>
                        <a:rPr lang="en-AU" sz="1400">
                          <a:effectLst/>
                        </a:rPr>
                        <a:t>Pumping required</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X</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 </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X</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X</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X</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extLst>
                  <a:ext uri="{0D108BD9-81ED-4DB2-BD59-A6C34878D82A}">
                    <a16:rowId xmlns:a16="http://schemas.microsoft.com/office/drawing/2014/main" val="10005"/>
                  </a:ext>
                </a:extLst>
              </a:tr>
              <a:tr h="286512">
                <a:tc>
                  <a:txBody>
                    <a:bodyPr/>
                    <a:lstStyle/>
                    <a:p>
                      <a:pPr marL="0" marR="0">
                        <a:lnSpc>
                          <a:spcPct val="115000"/>
                        </a:lnSpc>
                        <a:spcBef>
                          <a:spcPts val="240"/>
                        </a:spcBef>
                        <a:spcAft>
                          <a:spcPts val="240"/>
                        </a:spcAft>
                      </a:pPr>
                      <a:r>
                        <a:rPr lang="en-AU" sz="1400">
                          <a:effectLst/>
                        </a:rPr>
                        <a:t>Operational complexity</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X</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X</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 </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 </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 </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extLst>
                  <a:ext uri="{0D108BD9-81ED-4DB2-BD59-A6C34878D82A}">
                    <a16:rowId xmlns:a16="http://schemas.microsoft.com/office/drawing/2014/main" val="10006"/>
                  </a:ext>
                </a:extLst>
              </a:tr>
              <a:tr h="490728">
                <a:tc>
                  <a:txBody>
                    <a:bodyPr/>
                    <a:lstStyle/>
                    <a:p>
                      <a:pPr marL="0" marR="0">
                        <a:lnSpc>
                          <a:spcPct val="115000"/>
                        </a:lnSpc>
                        <a:spcBef>
                          <a:spcPts val="240"/>
                        </a:spcBef>
                        <a:spcAft>
                          <a:spcPts val="240"/>
                        </a:spcAft>
                      </a:pPr>
                      <a:r>
                        <a:rPr lang="en-AU" sz="1400">
                          <a:effectLst/>
                        </a:rPr>
                        <a:t>Strategic location near WTW</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 </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 </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 </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X</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X</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extLst>
                  <a:ext uri="{0D108BD9-81ED-4DB2-BD59-A6C34878D82A}">
                    <a16:rowId xmlns:a16="http://schemas.microsoft.com/office/drawing/2014/main" val="10007"/>
                  </a:ext>
                </a:extLst>
              </a:tr>
              <a:tr h="736092">
                <a:tc>
                  <a:txBody>
                    <a:bodyPr/>
                    <a:lstStyle/>
                    <a:p>
                      <a:pPr marL="0" marR="0">
                        <a:lnSpc>
                          <a:spcPct val="115000"/>
                        </a:lnSpc>
                        <a:spcBef>
                          <a:spcPts val="240"/>
                        </a:spcBef>
                        <a:spcAft>
                          <a:spcPts val="240"/>
                        </a:spcAft>
                      </a:pPr>
                      <a:r>
                        <a:rPr lang="en-AU" sz="1400">
                          <a:effectLst/>
                        </a:rPr>
                        <a:t>Ecological considerations (Reserve)</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 </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dirty="0">
                          <a:effectLst/>
                        </a:rPr>
                        <a:t>X but likely easy to address</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X but likely easy to address</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 </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 </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extLst>
                  <a:ext uri="{0D108BD9-81ED-4DB2-BD59-A6C34878D82A}">
                    <a16:rowId xmlns:a16="http://schemas.microsoft.com/office/drawing/2014/main" val="10008"/>
                  </a:ext>
                </a:extLst>
              </a:tr>
              <a:tr h="286512">
                <a:tc>
                  <a:txBody>
                    <a:bodyPr/>
                    <a:lstStyle/>
                    <a:p>
                      <a:pPr marL="0" marR="0">
                        <a:lnSpc>
                          <a:spcPct val="115000"/>
                        </a:lnSpc>
                        <a:spcBef>
                          <a:spcPts val="240"/>
                        </a:spcBef>
                        <a:spcAft>
                          <a:spcPts val="240"/>
                        </a:spcAft>
                      </a:pPr>
                      <a:r>
                        <a:rPr lang="en-AU" sz="1400">
                          <a:effectLst/>
                        </a:rPr>
                        <a:t>Consideration of floods</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 </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X</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X</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 </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 </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extLst>
                  <a:ext uri="{0D108BD9-81ED-4DB2-BD59-A6C34878D82A}">
                    <a16:rowId xmlns:a16="http://schemas.microsoft.com/office/drawing/2014/main" val="10009"/>
                  </a:ext>
                </a:extLst>
              </a:tr>
              <a:tr h="490728">
                <a:tc>
                  <a:txBody>
                    <a:bodyPr/>
                    <a:lstStyle/>
                    <a:p>
                      <a:pPr marL="0" marR="0">
                        <a:lnSpc>
                          <a:spcPct val="115000"/>
                        </a:lnSpc>
                        <a:spcBef>
                          <a:spcPts val="240"/>
                        </a:spcBef>
                        <a:spcAft>
                          <a:spcPts val="240"/>
                        </a:spcAft>
                      </a:pPr>
                      <a:r>
                        <a:rPr lang="en-AU" sz="1400" dirty="0">
                          <a:effectLst/>
                        </a:rPr>
                        <a:t>Environmental &amp; social impacts</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Limited differentiation</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Limited differentiation</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Limited differentiation</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a:effectLst/>
                        </a:rPr>
                        <a:t>Limited differentiation</a:t>
                      </a:r>
                      <a:endParaRPr lang="en-GB" sz="140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tc>
                  <a:txBody>
                    <a:bodyPr/>
                    <a:lstStyle/>
                    <a:p>
                      <a:pPr marL="0" marR="0" algn="ctr">
                        <a:lnSpc>
                          <a:spcPct val="115000"/>
                        </a:lnSpc>
                        <a:spcBef>
                          <a:spcPts val="240"/>
                        </a:spcBef>
                        <a:spcAft>
                          <a:spcPts val="240"/>
                        </a:spcAft>
                      </a:pPr>
                      <a:r>
                        <a:rPr lang="en-AU" sz="1400" dirty="0">
                          <a:effectLst/>
                        </a:rPr>
                        <a:t>Limited differentiation</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a:txBody>
                  <a:tcPr marL="68574" marR="68574" marT="0" marB="0" anchor="ctr"/>
                </a:tc>
                <a:extLst>
                  <a:ext uri="{0D108BD9-81ED-4DB2-BD59-A6C34878D82A}">
                    <a16:rowId xmlns:a16="http://schemas.microsoft.com/office/drawing/2014/main" val="10010"/>
                  </a:ext>
                </a:extLst>
              </a:tr>
            </a:tbl>
          </a:graphicData>
        </a:graphic>
      </p:graphicFrame>
      <p:grpSp>
        <p:nvGrpSpPr>
          <p:cNvPr id="20" name="Group 19">
            <a:extLst>
              <a:ext uri="{FF2B5EF4-FFF2-40B4-BE49-F238E27FC236}">
                <a16:creationId xmlns:a16="http://schemas.microsoft.com/office/drawing/2014/main" id="{E7B8E9B1-3353-49DC-B252-544685219C99}"/>
              </a:ext>
            </a:extLst>
          </p:cNvPr>
          <p:cNvGrpSpPr>
            <a:grpSpLocks/>
          </p:cNvGrpSpPr>
          <p:nvPr/>
        </p:nvGrpSpPr>
        <p:grpSpPr bwMode="auto">
          <a:xfrm>
            <a:off x="2671763" y="2146300"/>
            <a:ext cx="3606800" cy="2914650"/>
            <a:chOff x="2681415" y="2126441"/>
            <a:chExt cx="3608173" cy="2913990"/>
          </a:xfrm>
        </p:grpSpPr>
        <p:sp>
          <p:nvSpPr>
            <p:cNvPr id="20570" name="Rectangle 13">
              <a:extLst>
                <a:ext uri="{FF2B5EF4-FFF2-40B4-BE49-F238E27FC236}">
                  <a16:creationId xmlns:a16="http://schemas.microsoft.com/office/drawing/2014/main" id="{A4C26F12-BF88-4685-B67D-C9F2266C5C3F}"/>
                </a:ext>
              </a:extLst>
            </p:cNvPr>
            <p:cNvSpPr>
              <a:spLocks noChangeArrowheads="1"/>
            </p:cNvSpPr>
            <p:nvPr/>
          </p:nvSpPr>
          <p:spPr bwMode="auto">
            <a:xfrm>
              <a:off x="2681415" y="2793662"/>
              <a:ext cx="3608173" cy="2246769"/>
            </a:xfrm>
            <a:prstGeom prst="rect">
              <a:avLst/>
            </a:prstGeom>
            <a:solidFill>
              <a:schemeClr val="bg1"/>
            </a:solidFill>
            <a:ln w="38100">
              <a:solidFill>
                <a:srgbClr val="FF0000"/>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a:spcAft>
                  <a:spcPts val="500"/>
                </a:spcAft>
              </a:pPr>
              <a:r>
                <a:rPr lang="en-GB" altLang="en-US" sz="2000" dirty="0">
                  <a:latin typeface="Calibri" panose="020F0502020204030204" pitchFamily="34" charset="0"/>
                </a:rPr>
                <a:t>The risk of failure of these options can be mitigated by providing an additional siphon through the Sundays River, as well as managing the process for quick pipe replacements should it be required. </a:t>
              </a:r>
            </a:p>
          </p:txBody>
        </p:sp>
        <p:sp>
          <p:nvSpPr>
            <p:cNvPr id="13" name="Up Arrow 12">
              <a:extLst>
                <a:ext uri="{FF2B5EF4-FFF2-40B4-BE49-F238E27FC236}">
                  <a16:creationId xmlns:a16="http://schemas.microsoft.com/office/drawing/2014/main" id="{A67B6747-6F6D-4F96-B877-5F349998716B}"/>
                </a:ext>
              </a:extLst>
            </p:cNvPr>
            <p:cNvSpPr/>
            <p:nvPr/>
          </p:nvSpPr>
          <p:spPr>
            <a:xfrm>
              <a:off x="4485502" y="2126441"/>
              <a:ext cx="233451" cy="666599"/>
            </a:xfrm>
            <a:prstGeom prst="upArrow">
              <a:avLst>
                <a:gd name="adj1" fmla="val 42593"/>
                <a:gd name="adj2" fmla="val 75926"/>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6" name="Up Arrow 15">
              <a:extLst>
                <a:ext uri="{FF2B5EF4-FFF2-40B4-BE49-F238E27FC236}">
                  <a16:creationId xmlns:a16="http://schemas.microsoft.com/office/drawing/2014/main" id="{489C5911-28A1-4B20-90D6-E7CE7772F549}"/>
                </a:ext>
              </a:extLst>
            </p:cNvPr>
            <p:cNvSpPr/>
            <p:nvPr/>
          </p:nvSpPr>
          <p:spPr>
            <a:xfrm>
              <a:off x="3119732" y="2126441"/>
              <a:ext cx="235039" cy="666599"/>
            </a:xfrm>
            <a:prstGeom prst="upArrow">
              <a:avLst>
                <a:gd name="adj1" fmla="val 42593"/>
                <a:gd name="adj2" fmla="val 75926"/>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7" name="Up Arrow 16">
              <a:extLst>
                <a:ext uri="{FF2B5EF4-FFF2-40B4-BE49-F238E27FC236}">
                  <a16:creationId xmlns:a16="http://schemas.microsoft.com/office/drawing/2014/main" id="{FC3AF9EE-11E1-4A72-BA64-CF970878C93E}"/>
                </a:ext>
              </a:extLst>
            </p:cNvPr>
            <p:cNvSpPr/>
            <p:nvPr/>
          </p:nvSpPr>
          <p:spPr>
            <a:xfrm>
              <a:off x="5733751" y="2126441"/>
              <a:ext cx="235039" cy="666599"/>
            </a:xfrm>
            <a:prstGeom prst="upArrow">
              <a:avLst>
                <a:gd name="adj1" fmla="val 42593"/>
                <a:gd name="adj2" fmla="val 75926"/>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grpSp>
      <p:grpSp>
        <p:nvGrpSpPr>
          <p:cNvPr id="15" name="Group 14">
            <a:extLst>
              <a:ext uri="{FF2B5EF4-FFF2-40B4-BE49-F238E27FC236}">
                <a16:creationId xmlns:a16="http://schemas.microsoft.com/office/drawing/2014/main" id="{9AB180A0-531A-4356-B8FE-B1DB08C86D69}"/>
              </a:ext>
            </a:extLst>
          </p:cNvPr>
          <p:cNvGrpSpPr>
            <a:grpSpLocks/>
          </p:cNvGrpSpPr>
          <p:nvPr/>
        </p:nvGrpSpPr>
        <p:grpSpPr bwMode="auto">
          <a:xfrm>
            <a:off x="6378575" y="2146300"/>
            <a:ext cx="2422525" cy="2914650"/>
            <a:chOff x="6487296" y="2126443"/>
            <a:chExt cx="2421926" cy="2913988"/>
          </a:xfrm>
        </p:grpSpPr>
        <p:sp>
          <p:nvSpPr>
            <p:cNvPr id="20567" name="Rectangle 9">
              <a:extLst>
                <a:ext uri="{FF2B5EF4-FFF2-40B4-BE49-F238E27FC236}">
                  <a16:creationId xmlns:a16="http://schemas.microsoft.com/office/drawing/2014/main" id="{69A7559D-1E70-4A77-BA13-046D91CA7350}"/>
                </a:ext>
              </a:extLst>
            </p:cNvPr>
            <p:cNvSpPr>
              <a:spLocks noChangeArrowheads="1"/>
            </p:cNvSpPr>
            <p:nvPr/>
          </p:nvSpPr>
          <p:spPr bwMode="auto">
            <a:xfrm>
              <a:off x="6487296" y="2793662"/>
              <a:ext cx="2421926" cy="2246769"/>
            </a:xfrm>
            <a:prstGeom prst="rect">
              <a:avLst/>
            </a:prstGeom>
            <a:solidFill>
              <a:schemeClr val="bg1"/>
            </a:solidFill>
            <a:ln w="38100">
              <a:solidFill>
                <a:srgbClr val="FF0000"/>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Aft>
                  <a:spcPts val="500"/>
                </a:spcAft>
              </a:pPr>
              <a:r>
                <a:rPr lang="en-GB" altLang="en-US" sz="2000">
                  <a:latin typeface="Calibri" panose="020F0502020204030204" pitchFamily="34" charset="0"/>
                </a:rPr>
                <a:t>The two Nooitgedagt dam sites should not be evaluated further due to their significantly higher capital cost and other disadvantages.</a:t>
              </a:r>
            </a:p>
          </p:txBody>
        </p:sp>
        <p:sp>
          <p:nvSpPr>
            <p:cNvPr id="18" name="Up Arrow 17">
              <a:extLst>
                <a:ext uri="{FF2B5EF4-FFF2-40B4-BE49-F238E27FC236}">
                  <a16:creationId xmlns:a16="http://schemas.microsoft.com/office/drawing/2014/main" id="{292C94AB-73B1-486E-BE70-22692B52287B}"/>
                </a:ext>
              </a:extLst>
            </p:cNvPr>
            <p:cNvSpPr/>
            <p:nvPr/>
          </p:nvSpPr>
          <p:spPr>
            <a:xfrm>
              <a:off x="7055480" y="2126443"/>
              <a:ext cx="234892" cy="666599"/>
            </a:xfrm>
            <a:prstGeom prst="upArrow">
              <a:avLst>
                <a:gd name="adj1" fmla="val 42593"/>
                <a:gd name="adj2" fmla="val 75926"/>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19" name="Up Arrow 18">
              <a:extLst>
                <a:ext uri="{FF2B5EF4-FFF2-40B4-BE49-F238E27FC236}">
                  <a16:creationId xmlns:a16="http://schemas.microsoft.com/office/drawing/2014/main" id="{0EC0D0F8-33F1-4A90-9A0C-9EC6A082AFDD}"/>
                </a:ext>
              </a:extLst>
            </p:cNvPr>
            <p:cNvSpPr/>
            <p:nvPr/>
          </p:nvSpPr>
          <p:spPr>
            <a:xfrm>
              <a:off x="8260096" y="2126443"/>
              <a:ext cx="234892" cy="666599"/>
            </a:xfrm>
            <a:prstGeom prst="upArrow">
              <a:avLst>
                <a:gd name="adj1" fmla="val 42593"/>
                <a:gd name="adj2" fmla="val 75926"/>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grpSp>
    </p:spTree>
    <p:extLst>
      <p:ext uri="{BB962C8B-B14F-4D97-AF65-F5344CB8AC3E}">
        <p14:creationId xmlns:p14="http://schemas.microsoft.com/office/powerpoint/2010/main" val="17926719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6582</TotalTime>
  <Words>2947</Words>
  <Application>Microsoft Office PowerPoint</Application>
  <PresentationFormat>On-screen Show (4:3)</PresentationFormat>
  <Paragraphs>393</Paragraphs>
  <Slides>37</Slides>
  <Notes>25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MS PGothic</vt:lpstr>
      <vt:lpstr>MS PGothic</vt:lpstr>
      <vt:lpstr>Arial</vt:lpstr>
      <vt:lpstr>Calibri</vt:lpstr>
      <vt:lpstr>Courier New</vt:lpstr>
      <vt:lpstr>Gill Sans</vt:lpstr>
      <vt:lpstr>Gill Sans Light</vt:lpstr>
      <vt:lpstr>Gill Sans MT</vt:lpstr>
      <vt:lpstr>Monotype Corsiva</vt:lpstr>
      <vt:lpstr>Times New Roman</vt:lpstr>
      <vt:lpstr>Office Theme</vt:lpstr>
      <vt:lpstr>PowerPoint Presentation</vt:lpstr>
      <vt:lpstr>PowerPoint Presentation</vt:lpstr>
      <vt:lpstr>PowerPoint Presentation</vt:lpstr>
      <vt:lpstr>PowerPoint Presentation</vt:lpstr>
      <vt:lpstr>PowerPoint Presentation</vt:lpstr>
      <vt:lpstr>Short-listed Options</vt:lpstr>
      <vt:lpstr>Preparatory work done</vt:lpstr>
      <vt:lpstr>Comparison of Options</vt:lpstr>
      <vt:lpstr>Comparison of Options</vt:lpstr>
      <vt:lpstr>Recommendations</vt:lpstr>
      <vt:lpstr>PowerPoint Presentation</vt:lpstr>
      <vt:lpstr>PowerPoint Presentation</vt:lpstr>
      <vt:lpstr>PowerPoint Presentation</vt:lpstr>
      <vt:lpstr>PowerPoint Presentation</vt:lpstr>
      <vt:lpstr>Construction of a larger dam near the present Scheepersvlakte Dam site       </vt:lpstr>
      <vt:lpstr>Upper Scheepersvlakte site</vt:lpstr>
      <vt:lpstr>PowerPoint Presentation</vt:lpstr>
      <vt:lpstr>PowerPoint Presentation</vt:lpstr>
      <vt:lpstr>Geotech &amp; Topo surveys</vt:lpstr>
      <vt:lpstr>PowerPoint Presentation</vt:lpstr>
      <vt:lpstr>Temporary allowance for canal losses in the GFRWUA</vt:lpstr>
      <vt:lpstr>Recommendations</vt:lpstr>
      <vt:lpstr>Recommendations (cont.)</vt:lpstr>
      <vt:lpstr>Recommendations (cont.)</vt:lpstr>
      <vt:lpstr>Recommendations (cont.)</vt:lpstr>
      <vt:lpstr>Recommendations (cont.)</vt:lpstr>
      <vt:lpstr>Recommendations (cont.)</vt:lpstr>
      <vt:lpstr>Recommendations (cont.)</vt:lpstr>
      <vt:lpstr>Principals for Allocation (cont.)</vt:lpstr>
      <vt:lpstr>Principals for Allocation (cont.)</vt:lpstr>
      <vt:lpstr>Principals for Allocation (cont.)</vt:lpstr>
      <vt:lpstr>Timeframe</vt:lpstr>
      <vt:lpstr>Targeted savings</vt:lpstr>
      <vt:lpstr>- Thank  you -</vt:lpstr>
      <vt:lpstr>Additional Slides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Johan Maree</dc:creator>
  <cp:lastModifiedBy>Erik Van Der Berg</cp:lastModifiedBy>
  <cp:revision>724</cp:revision>
  <dcterms:created xsi:type="dcterms:W3CDTF">2012-08-01T10:33:21Z</dcterms:created>
  <dcterms:modified xsi:type="dcterms:W3CDTF">2018-05-11T15:28:30Z</dcterms:modified>
</cp:coreProperties>
</file>